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1" r:id="rId4"/>
    <p:sldId id="269" r:id="rId5"/>
    <p:sldId id="262" r:id="rId6"/>
    <p:sldId id="259" r:id="rId7"/>
    <p:sldId id="264" r:id="rId8"/>
    <p:sldId id="260" r:id="rId9"/>
    <p:sldId id="261" r:id="rId10"/>
    <p:sldId id="263" r:id="rId11"/>
    <p:sldId id="258" r:id="rId12"/>
    <p:sldId id="265" r:id="rId13"/>
    <p:sldId id="266" r:id="rId14"/>
    <p:sldId id="268" r:id="rId15"/>
    <p:sldId id="267" r:id="rId16"/>
  </p:sldIdLst>
  <p:sldSz cx="12192000" cy="6858000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422" autoAdjust="0"/>
    <p:restoredTop sz="94660"/>
  </p:normalViewPr>
  <p:slideViewPr>
    <p:cSldViewPr snapToGrid="0">
      <p:cViewPr varScale="1">
        <p:scale>
          <a:sx n="62" d="100"/>
          <a:sy n="62" d="100"/>
        </p:scale>
        <p:origin x="316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70" d="100"/>
        <a:sy n="170" d="100"/>
      </p:scale>
      <p:origin x="0" y="-34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7F3131-3EB0-DBAC-4822-FF2C7FE0366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B83ECE0-E702-001D-636C-F3ABC49812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B69A29-E0C1-8BA7-E2BE-7D63B722EA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2AC78-F8E1-4627-85CE-85D0FB74B30D}" type="datetimeFigureOut">
              <a:rPr lang="th-TH" smtClean="0"/>
              <a:t>02/07/68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4DE476-4722-5277-6A93-9A34E08F6F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AC3929-8058-DBEA-60BD-89C9A47819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607E9-990C-44AA-AAB0-6AC05407DD6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550981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591CC6-1814-9A5E-EC54-A6EA556F07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A993D91-A928-9EC5-3E4F-8A91610DF22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F46412-4DD5-C54A-E274-206F928BED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2AC78-F8E1-4627-85CE-85D0FB74B30D}" type="datetimeFigureOut">
              <a:rPr lang="th-TH" smtClean="0"/>
              <a:t>02/07/68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753517-1830-D4A1-EB0F-500E5F042D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8DF7AC-4AB0-3E24-A907-1EA214DD5D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607E9-990C-44AA-AAB0-6AC05407DD6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845738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8A7187F-D12E-9F47-E638-9732C86E5AB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43DDDEC-F70D-6DBC-C8EC-8EC508F8F2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512278-DB1F-4C62-B228-9FE5A7AD8C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2AC78-F8E1-4627-85CE-85D0FB74B30D}" type="datetimeFigureOut">
              <a:rPr lang="th-TH" smtClean="0"/>
              <a:t>02/07/68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34B8D5-D64F-3D7D-2CA6-D173AECAE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2D6834-37AD-CF36-B243-902F3964CC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607E9-990C-44AA-AAB0-6AC05407DD6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471687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60C0FC-6F9F-BCD7-A392-1532D0B644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826B3F-79B7-D65A-F61E-15778B63AD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D389F5-7584-BCFC-8709-F2BD4586F5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2AC78-F8E1-4627-85CE-85D0FB74B30D}" type="datetimeFigureOut">
              <a:rPr lang="th-TH" smtClean="0"/>
              <a:t>02/07/68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387092-1E8C-AE68-A5A8-0933457C9E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69C514-563A-17D7-26F9-19C7E0343D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607E9-990C-44AA-AAB0-6AC05407DD6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64546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688BBB-C09C-7F3D-B7A6-323DF6E291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5E58582-9BB3-CD0F-8196-F591128092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A8CC4E-317E-3441-0C63-4C41C45F92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2AC78-F8E1-4627-85CE-85D0FB74B30D}" type="datetimeFigureOut">
              <a:rPr lang="th-TH" smtClean="0"/>
              <a:t>02/07/68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BDAFB8-636F-105C-39C1-EF86C6D5CF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9A3182-F186-AE00-D073-FA7DF3B228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607E9-990C-44AA-AAB0-6AC05407DD6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370371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CADB36-0A37-11E5-E348-9671B62563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F300CE-3717-8E90-57FD-48B9C259FD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094C950-BC2F-4D40-EA28-BD18D2B2082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C5D13AC-7893-3CB6-B51A-0F9A00435C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2AC78-F8E1-4627-85CE-85D0FB74B30D}" type="datetimeFigureOut">
              <a:rPr lang="th-TH" smtClean="0"/>
              <a:t>02/07/68</a:t>
            </a:fld>
            <a:endParaRPr lang="th-T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8CC8EAD-0BE5-79E0-5781-8F0CF65BC1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7200C13-63AB-09EF-F185-D84B604E1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607E9-990C-44AA-AAB0-6AC05407DD6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9360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AEEE22-B0B1-DCE0-B18C-DAAFE29A8E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424DED-8C5F-BAA0-4189-B8D8CE3835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8A18E93-E782-5F1B-A821-51B3F7FE66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21CC09E-42C7-50E3-2B86-3AFD3DA4F7F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59963E1-14B2-4070-49DF-B16C22E4CC4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6D46F8E-A6F9-04B0-EAD4-34824DF757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2AC78-F8E1-4627-85CE-85D0FB74B30D}" type="datetimeFigureOut">
              <a:rPr lang="th-TH" smtClean="0"/>
              <a:t>02/07/68</a:t>
            </a:fld>
            <a:endParaRPr lang="th-TH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1DEE252-94DB-0E7D-FA91-AB7251CA28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8E9B3FA-76BD-BD2A-2CE4-1F456477D0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607E9-990C-44AA-AAB0-6AC05407DD6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454817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8A7F33-5C37-FA15-A435-B3561FEB68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317AC84-09BF-BC92-46E9-5790A74B05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2AC78-F8E1-4627-85CE-85D0FB74B30D}" type="datetimeFigureOut">
              <a:rPr lang="th-TH" smtClean="0"/>
              <a:t>02/07/68</a:t>
            </a:fld>
            <a:endParaRPr lang="th-TH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E5182C8-2402-62B8-054D-EF4875AC76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C972B1C-FE30-16B6-4D09-BA0329690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607E9-990C-44AA-AAB0-6AC05407DD6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7021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7055115-7288-5C85-42C5-23BB304131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2AC78-F8E1-4627-85CE-85D0FB74B30D}" type="datetimeFigureOut">
              <a:rPr lang="th-TH" smtClean="0"/>
              <a:t>02/07/68</a:t>
            </a:fld>
            <a:endParaRPr lang="th-TH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5D89CEF-407B-F15B-027B-6C1E207371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56B137-DE50-B028-C7F0-C5748130CE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607E9-990C-44AA-AAB0-6AC05407DD6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997370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B1D5E1-2F37-AE5B-57D6-4CE328630D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8D7B8D-3C30-3DC8-A097-289B07877C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2AEA0BC-2AA0-465C-07B3-C8C366B9E3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6CA956B-5136-3F5B-A7C6-AFDE56835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2AC78-F8E1-4627-85CE-85D0FB74B30D}" type="datetimeFigureOut">
              <a:rPr lang="th-TH" smtClean="0"/>
              <a:t>02/07/68</a:t>
            </a:fld>
            <a:endParaRPr lang="th-T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3D3ED79-45C0-4933-577C-E84FD60F07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1B496A1-F4C4-38D2-7EF8-5B12534C86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607E9-990C-44AA-AAB0-6AC05407DD6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357198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80DBFC-F2DD-A37B-A592-2559C17061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07FE4DD-746A-2127-E9C9-DF34A111F98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4ACF72-CEF5-5731-F13F-FE0CE0898D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6DBB184-7F58-81CA-9AF6-33F1E3052D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2AC78-F8E1-4627-85CE-85D0FB74B30D}" type="datetimeFigureOut">
              <a:rPr lang="th-TH" smtClean="0"/>
              <a:t>02/07/68</a:t>
            </a:fld>
            <a:endParaRPr lang="th-T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D025FAA-80EE-77D6-AFA2-85D1CFF7EA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853104-E016-51DA-F32B-B494B8A6A8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607E9-990C-44AA-AAB0-6AC05407DD6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112067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95E5DD4-0799-18E0-59AB-D1329F9D98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FACF1F-9138-5532-6EFF-E7F422C14E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C66461-A907-AC0C-7191-697438DBC3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E2AC78-F8E1-4627-85CE-85D0FB74B30D}" type="datetimeFigureOut">
              <a:rPr lang="th-TH" smtClean="0"/>
              <a:t>02/07/68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220525-EE7B-2924-0055-2BE023B605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A0C9C8-D848-5630-B50C-AFDC083245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2607E9-990C-44AA-AAB0-6AC05407DD6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873496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0FC4411-4D7B-26A9-6D6C-4A0A546092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478" y="0"/>
            <a:ext cx="975304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2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7BB42AC-1502-EFAF-F5E7-8BAED59FBC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4507" y="0"/>
            <a:ext cx="970298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3976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A6686A2-FCDC-E430-0CBC-7D8257D14A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6736" y="0"/>
            <a:ext cx="973852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87480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D8A83B2-1800-6432-6C4B-5CBE5CF20A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831" y="0"/>
            <a:ext cx="98043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0729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46B9DC2-37F4-4933-FADF-257780DE8E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5403" y="0"/>
            <a:ext cx="974119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0409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1D820F1-AC43-0CAB-7B14-40BCFF475C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898" y="0"/>
            <a:ext cx="973420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0510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A98DF8-60CC-4237-3249-DB74FDAD2F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1396" y="0"/>
            <a:ext cx="968920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3931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7E51C42-4573-9167-ACAD-84EA074224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2792" y="0"/>
            <a:ext cx="978641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05411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4402E1A-0416-180F-1DAE-8DB4BDC166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0335" y="0"/>
            <a:ext cx="971132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8849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03CB858-F808-9F6A-B697-CFEA740DE4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989" y="0"/>
            <a:ext cx="977202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6336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5106BF5-7DB9-FB5E-CCA1-72F1944F3D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0586" y="0"/>
            <a:ext cx="975082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8111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718C74D-3BC0-AC52-9D80-6AF93AA9BE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0668" y="0"/>
            <a:ext cx="97106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5978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38C6C7-8A38-6F9B-9F0C-C40621E24C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3649" y="0"/>
            <a:ext cx="97447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13730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E62F9D9-2065-D88A-DD09-0BE971D670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3054" y="0"/>
            <a:ext cx="972589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0716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7533FE4-CF4F-4EBD-7858-D7C3AA10E9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241" y="0"/>
            <a:ext cx="980551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8336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Widescreen</PresentationFormat>
  <Paragraphs>0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อมรรัตน์ กองรักษเวช</dc:creator>
  <cp:lastModifiedBy>GFMIS</cp:lastModifiedBy>
  <cp:revision>3</cp:revision>
  <dcterms:created xsi:type="dcterms:W3CDTF">2025-06-30T08:46:27Z</dcterms:created>
  <dcterms:modified xsi:type="dcterms:W3CDTF">2025-07-02T12:08:50Z</dcterms:modified>
</cp:coreProperties>
</file>