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56" r:id="rId9"/>
    <p:sldId id="257" r:id="rId10"/>
    <p:sldId id="258" r:id="rId11"/>
    <p:sldId id="259" r:id="rId12"/>
    <p:sldId id="266" r:id="rId13"/>
    <p:sldId id="265" r:id="rId14"/>
    <p:sldId id="264" r:id="rId15"/>
    <p:sldId id="263" r:id="rId16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21BC66C-3976-05A4-80AB-33E7BAA0E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1D3AF68B-EB55-9B6D-F22B-E95CA7B7F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138B9B6-D4F1-2B6F-0474-0B8CAE8F7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5D49257-F735-5C1C-444C-F1F34FC86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A876544-90B2-AB1E-2BE7-CDF546073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957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D46BF8E-5265-39E0-7204-2EC4F73AA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73BD5548-4D34-728E-78EA-2CB856798B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4EC5C9D-CE03-5EA6-5829-BE1E98663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FE04E73-758C-4B19-DCC6-A4BC9C7D5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0C91B1E-F7EE-3969-59D0-B2F85E6E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180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38BE0016-C67D-ED19-7B00-6251CD3B5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C7B43A71-9E11-1C75-1CA0-7060CBFB3E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841AC48-697C-3118-8C33-972B2C5BC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139EC6C-D43C-7D7A-FA8B-CC094BB05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C29A53ED-A494-6EAA-863A-E8869D707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242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95FFF02-E5B7-65AB-CA79-A45259D12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EE062CD-7CE9-267C-9441-338809277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09BA7BE-54C6-16F3-0AED-B7725CBDD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79DB8BD-FACD-8E18-F27D-FF8EC7876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C0AE5D7-45A1-4848-92F2-CEB22C5FF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5904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DAB8EF2-2A24-5A6D-1ADB-9DED331AC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DFD541A-CD08-AD30-94FB-FFC4686A6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9423E07-5EB9-0407-DE99-B9C43178B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37D2FDD-FC32-4D9E-79AF-1646778F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3D47A57-52B5-AA2E-A265-6CC220C13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0303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8D6E3F5-7914-73BB-B46A-A0605E952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2D1D531-A51D-8C01-3C84-921DCB40B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D2AF1FF-42D5-E7DB-F481-917670441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A53C590A-F838-86A9-0983-52E578D2E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01E7BC4F-AC2A-E6FC-982E-97E42FE65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656E333D-303A-037B-A765-DB966B0DB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7692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CA0E248-A60C-8FAD-5FEE-FC44B88FA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A145654-0E3E-7D41-BB45-F7D0E7C06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13E825D1-A367-4E90-DA5F-8AC32F4D5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73824069-2F3C-0999-F9A7-4F4490A97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7B71B9E9-58CA-E05D-221A-F41BCB7884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D1F1D6F6-5D74-03B2-BC0D-28448E10F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7C83F650-D9EE-15D1-E6CA-C9BE7A33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81EDE0D1-BB34-627B-C286-ECA66E9DE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183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1D7CC86-2AC3-1FB2-BE1F-28AD6BFEA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7E99FD63-B47D-70E7-5C43-3B61B32EA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1CC618C7-1852-F0CD-E002-412D782A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4A79C21C-9C31-B1E0-90F3-7BE1E73AC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9906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07ABCD6C-9512-15EC-B53E-D52E8BB6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43D33798-2E95-35A8-3783-8A6EDF711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149E0369-BE4D-2D34-6CC4-D3A7329B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542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32F610F-9F5A-2A35-D96C-3A2CE807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7DF67CE-A6CA-7BEB-B961-072C4EDBD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1FC239BE-FB60-AF58-4642-370F7D84B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3C070E7B-4B15-C21B-B4D7-6E73FD161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EBFB73B-152D-9545-72DE-7349E87AA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B5E899E6-37F5-8DDB-10BE-D157C857B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3804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A107FF-9954-D6E0-47ED-782F334DA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D76ECEF0-2089-26C7-7C59-EE6A423569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19392424-28A2-E4FB-0A0C-DCB676F66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2472E07-F3E3-18D9-E274-FDB7CBD97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2F74DA17-9486-FFFC-586D-DEFCA546D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B7027919-FA0F-7255-CA24-4F3B04F4D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3716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54B0FC1A-C300-E763-E434-6332C9779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D87361DE-9936-4FC4-62E2-5042C072C1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6C77735-F88F-5003-4925-EDF37BB89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8D127-3DA8-4558-8BF8-3EDFDF0266D0}" type="datetimeFigureOut">
              <a:rPr lang="th-TH" smtClean="0"/>
              <a:t>27/06/68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FC79839-759A-5EE2-E04F-86EFD1A24C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4EF4511-5EEC-C728-4EE2-CF36A507E5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C14A0-C6D2-4198-AA83-CAEB569D5C6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22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6E0B544-763E-9348-8D3D-F75636165C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651A9EEB-0DA9-BCFB-B384-0CEB5533EA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BDBA019B-366A-4D36-37D3-7A3A422A8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639" y="0"/>
            <a:ext cx="9542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56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06A7BCC-58D9-23E9-4A73-ADFD9BA32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256" y="0"/>
            <a:ext cx="9641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00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B5FD3EE-1779-81E3-4907-754F30402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22" y="0"/>
            <a:ext cx="98681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92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BC68E-C77B-985D-632F-99C19A3D1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8033FB9D-F50C-B255-BC4E-E87DFFD0C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369" y="0"/>
            <a:ext cx="9707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02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242E7-8744-F82D-88C5-D827E7109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FDF5CB6-D5C8-7076-8BCC-11434DBC7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79" y="0"/>
            <a:ext cx="10034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52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FDEF8-BF39-6080-D2D8-78DF6ACB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6BE7AC72-385E-DA49-F77A-16F25D7CF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810" y="0"/>
            <a:ext cx="99643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99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46F13-25A6-D09A-3102-B803ABBEF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F9105D8-4085-437F-8BEA-A5AFAF9C7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959" y="0"/>
            <a:ext cx="97660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2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7C0CAF77-6269-DC19-84EA-2781D5E40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120" y="0"/>
            <a:ext cx="96417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08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B06FE2FF-FC41-C3D6-492B-B2EB5E172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308" y="0"/>
            <a:ext cx="97813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44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10C069BF-A980-C64F-A3BC-FBD47A7F8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741" y="0"/>
            <a:ext cx="95205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112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C5446308-9A80-CC3C-5EE0-87B7672FC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941" y="0"/>
            <a:ext cx="9976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52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242E7-8744-F82D-88C5-D827E7109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01FB8F8D-1A64-249A-82FE-658BFA559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423" y="0"/>
            <a:ext cx="97431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11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FDEF8-BF39-6080-D2D8-78DF6ACB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B0A83A09-539F-9D02-D8E4-A8516EC4A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903" y="0"/>
            <a:ext cx="9814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69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D14787C-60E9-E987-0D5A-79F85E554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840" y="0"/>
            <a:ext cx="9802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0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9C9DB42-81DA-4E26-3AE6-644DE6893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486" y="0"/>
            <a:ext cx="9867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45332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แบบจอกว้าง</PresentationFormat>
  <Paragraphs>0</Paragraphs>
  <Slides>15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คนิตดา ลิ้มปิยินทรากูล</dc:creator>
  <cp:lastModifiedBy>คนิตดา ลิ้มปิยินทรากูล</cp:lastModifiedBy>
  <cp:revision>3</cp:revision>
  <dcterms:created xsi:type="dcterms:W3CDTF">2025-06-23T07:55:40Z</dcterms:created>
  <dcterms:modified xsi:type="dcterms:W3CDTF">2025-06-27T04:39:23Z</dcterms:modified>
</cp:coreProperties>
</file>