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60" r:id="rId6"/>
    <p:sldId id="259" r:id="rId7"/>
    <p:sldId id="268" r:id="rId8"/>
    <p:sldId id="261" r:id="rId9"/>
    <p:sldId id="262" r:id="rId10"/>
    <p:sldId id="263" r:id="rId11"/>
    <p:sldId id="269" r:id="rId12"/>
    <p:sldId id="267" r:id="rId13"/>
    <p:sldId id="265" r:id="rId14"/>
    <p:sldId id="264" r:id="rId15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-40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E299C-B2D9-177C-EA05-152DCC0853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5CC78-DE8C-DD55-8344-2BEB47ED0D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AFFEB-1123-B799-1427-A039ED7B7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3D81E6-5DC8-223F-47B9-78F08930F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054344-4823-F30A-49CE-12DAB99BB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39755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878C4-716C-9663-D8DC-B726FDC57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2AA3FF-7812-F0BE-643C-B47F7C263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B01063-B466-D454-8C76-9C5AEB7C3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B27C44-0E0F-E240-7F0C-64FFE928A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D1582-6CBB-81AD-7400-9285784FB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260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B518FC-88D8-50F7-4DB1-D7D10DCAB0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313F19-4784-9BE3-EF62-D39C684AFF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8F8FDA-27A9-C515-FE65-2DC9BB02B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AF10E3-C13C-B588-6753-007B7F85C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18B2D8-9E67-2ECC-6A33-3FC008F34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66897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09F08-9E61-63B2-28D6-A004774DD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16017-6D88-A6AA-F742-3EA339190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38DA1D-93D2-7CB7-267C-9BDC62EAB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D2339-97E9-B00B-C2F4-0FD7C3408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FD5AB5-EA11-4A9E-72E3-9B6305F28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4978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A1BCF-8341-894F-7CD0-DEA9767C4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64609-0A0D-0363-A27A-F9DBC9ED53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403ED-9A56-F782-1668-290B5D66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4C0BD-0C54-CDE6-9B78-73633B3BC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C114A3-9F7C-BA4A-A551-454A8C88C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62442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E2358-5990-759B-0805-927FA1D1C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6EA882-691E-F20D-A67E-03F2EBF1DD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2AF74A-031E-8F38-E10E-9A27D809F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92D015-96D6-3A57-A72F-29C39D4C2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28A02-B0D5-8F17-24B5-13C038E3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B58B46-1A8F-79EA-B7B9-FA0484736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0481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6C267-A9ED-33ED-9624-8B98484B2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51A08B-943A-CFEC-0B90-83C92DB35C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C754F3-3D78-A7A7-4ECE-90D9CE730E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7262D9-1506-A9D2-8BB1-AEBBD0854D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64CC65-766B-AECA-7C38-9C0C58A60E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6334E6-61D4-4F41-7B75-2FF9E0BF2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5F5AD-D389-EFFD-01A5-CE58044CB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832B4F-54A6-7B20-E97D-004A8C923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1619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29C6B-5754-071C-FE96-6E658F257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778441-C3C2-30D5-BBED-7ECBC1788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099DE5-6981-EC47-F1D3-411CAF4B3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9BF8F5-3117-9D7F-C8B2-020F49A53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5088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C6BF23-F183-3303-B16B-A0B6162FF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BB4297-1AB5-01FC-E357-25D4E270A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3EA182-E1D5-4F55-A282-F3450C640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69028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E96FF-715E-C6DD-E114-636A78BE3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EFB4D-4F77-EA7E-4FCC-403D5A10A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268AD1-E616-B734-5DC8-7398285E88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ECCD9D-7786-1145-054C-50D159580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D0F74D-9669-200B-D2C7-4AD8EDC8F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391B82-A7C4-2E8C-00A2-9A02BDE4F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5129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535A3-679A-C4C7-AB0F-AA425836B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AFC42E-E376-6F28-AAC4-162C037DCA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E52FE-3D43-A6BF-6D17-161786EF81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20D6CA-9FA2-827A-49F3-E3976E37B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9DDF0B-7CCD-85A4-C0F2-0858E4002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49436-DA69-4706-84A2-DD7A4AF6D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7653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542A81-ECEA-F5BD-414A-DE716E209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1E2AD4-2988-32C7-3BD6-1726E99B5E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B6F4A-A3CE-21F3-6B65-9DFDDB0434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88976-4BE6-4AE1-806B-EC56B69F3CF4}" type="datetimeFigureOut">
              <a:rPr lang="th-TH" smtClean="0"/>
              <a:t>01/07/68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9062B-8DAF-F824-A716-C19D5AD90D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19A158-EC7D-F05C-AD6B-F56926A1C0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975A3-8EE1-480D-B0D6-E4D6853350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4567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4FCF71-F8DD-7662-49D7-9DDB8337E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69" y="0"/>
            <a:ext cx="97078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72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6107DD-866C-A7E9-9DD7-0EA743292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668" y="0"/>
            <a:ext cx="97106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750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135D40-18A0-EF82-DB86-BA982F79D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429" y="0"/>
            <a:ext cx="97591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8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D2774F-834E-F4DD-C5FF-3D32099F5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594" y="0"/>
            <a:ext cx="98368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18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B4A63A-AB68-1255-E701-BE2B9AB9E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134" y="0"/>
            <a:ext cx="97697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98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0AF034-242E-8282-3007-62495F8B6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403" y="0"/>
            <a:ext cx="9741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87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0D1F80-622E-5B77-D171-59B3B204B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790" y="0"/>
            <a:ext cx="97224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176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25F68A-780A-67EA-827C-3983D9A57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211" y="0"/>
            <a:ext cx="97175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1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605C34-5D7C-4F56-BD05-B8215BFB6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800" y="0"/>
            <a:ext cx="9798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220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309C54-1C0B-C339-B2C5-1D3CCC730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898" y="0"/>
            <a:ext cx="97342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35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360F73-7896-B561-24CB-98C586C40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080" y="0"/>
            <a:ext cx="9785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37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9605C3-8B0C-7A08-4218-AAD9824FC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963" y="0"/>
            <a:ext cx="97780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49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791888-B0AE-8EE2-FEF4-4661177D3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827" y="0"/>
            <a:ext cx="97483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67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35DE89-A6E3-82C5-989C-5520DCF4D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522" y="0"/>
            <a:ext cx="97189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953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อมรรัตน์ กองรักษเวช</dc:creator>
  <cp:lastModifiedBy>อมรรัตน์ กองรักษเวช</cp:lastModifiedBy>
  <cp:revision>2</cp:revision>
  <dcterms:created xsi:type="dcterms:W3CDTF">2025-06-30T08:38:52Z</dcterms:created>
  <dcterms:modified xsi:type="dcterms:W3CDTF">2025-07-01T06:45:24Z</dcterms:modified>
</cp:coreProperties>
</file>