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4" r:id="rId4"/>
    <p:sldId id="260" r:id="rId5"/>
    <p:sldId id="267" r:id="rId6"/>
    <p:sldId id="265" r:id="rId7"/>
    <p:sldId id="266" r:id="rId8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-1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2960E-77D3-39AC-9BBA-42F4DCF021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4F8C1C-0A9B-5C4A-FD55-CA45144CE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63BF9-5A99-DD43-F19E-888E64351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58C7C-6E52-459C-A411-50666D774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B416E6-CA12-596E-2F01-EBA635DA4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8477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035FB-DEA3-D9E4-73D2-D655BF384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4A2A3E-B2CD-A74C-6FB3-5A2AC60E3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6F1450-6C30-CB5D-819F-D78A3B59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2AA6D-0EAE-44C6-2817-04E4BE699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B63E1-FBE1-1C3F-1498-0809A549F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9499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6DB074-71B5-A565-D4C7-B97E353A16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D37FFB-B743-FD23-5120-606BA29FA1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A16ED-941B-F9A1-CE8B-3AC441B3D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6316CB-2940-F394-2F2C-973383A5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41364-FB02-8449-8CF6-7EA07569A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7056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58268-BB69-30CA-792F-FB592F412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F70F4-5986-BE63-9427-A63D1F98D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3B65EE-96B9-E371-6169-2EF9FAAB1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BBE60-61A4-B439-009E-1647C38DE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176D99-1888-08C0-00CC-D04738043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5794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F73AA-E050-D10A-9249-BA61086D9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FFA83C-FDA7-3FC8-4124-D8C9593F2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00EFA-0203-C5FD-F90D-BCD5B95E3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CF658-2378-DE69-E0E8-D5A3BADB0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99CE5-710F-569E-7A22-EF23C6806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0035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6F8A1-81FE-61EE-A175-CC1D2B8BA5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21630-A669-6E24-973F-701A88659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5FFB7A-4D17-2A25-8F56-F3C69BB22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28D46D-A30B-4469-1DB0-7ABB6AAD6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465D2A-05CD-5738-C51B-C869E3142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035438-BBF5-DF39-B4B7-0DA000A0A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9873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0B3C9-9FE4-43BF-E74A-38735A27E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F3C76D-30ED-73A4-0A70-FEF768FEFA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EB992E-0F9B-3C97-0939-C8F80B740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5E6329-3F85-FF7E-536C-B40CBFCBE1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B2F4E9-40D7-4B77-1943-ECCDFBD005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1EE02C-7451-35E5-E856-2A6842DF1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5484F4-2EDA-C122-0D03-1EA1D7C23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B061B1-B593-D9F1-4A19-687D3FCC8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0844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1D1EE-8257-F9E2-D143-45A12ECD9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A2B79B-2A2B-18FA-3452-F8899A7E2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700D43-E5A2-2919-E8E5-E870FF4ED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06244E-C2D3-75D0-6BA8-A54843D6E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229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2C5086-6644-8152-2BA7-5721422FC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ED31C6-038E-52F6-3DDB-DEEEBF1EB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04806E-2323-A09F-6DB9-C0230F555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70700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8275B-E6FA-53BF-D38E-05B26A3C9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86E39-53D2-D967-E336-CC194FD22C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AEE909-6EA0-CF10-3E45-3E9815A7AF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E03A43-392D-86A9-B94A-DFEDC9232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90C801-EFB7-6668-60F2-25E866E0C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3031E4-3F43-B284-DCD7-E1AEB5726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9473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0D1B5-B19F-EC7E-75D8-8865EED3B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CBFC95D-0B29-2BAE-4558-F9B62A49F7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BA37FF-1127-F865-BE11-1C6B1C535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FB8A9B-EAFD-8E5E-5E16-0685CCE10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5F8AD0-2D7F-A9BE-F5D0-A8CF25456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853243-C185-B0D4-1B60-E92F3C3C5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2783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CA4D59-CE21-D96E-55A5-F2459F287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CF764F-C5AC-AA5E-D6CA-5E1E54ADC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4D1A0-0393-FB54-1BD0-F87692B239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7590F1-FA0A-4F67-94F8-DD41B352E3F3}" type="datetimeFigureOut">
              <a:rPr lang="th-TH" smtClean="0"/>
              <a:t>03/07/68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55C9C-A6EA-0231-8A78-4FEE0CCE74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147C0-9A86-11F2-308F-757B4E0109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D2CE6-2398-48A9-9E5D-59E941B2BE2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6672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D9B689-6053-9024-2A5D-3D0F982F4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62" y="0"/>
            <a:ext cx="97732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39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83AF1C-5BC4-3FC6-27E4-15C095324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134" y="0"/>
            <a:ext cx="9769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467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A0DAC5-7637-53A6-822B-EFE80C9B4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068" y="0"/>
            <a:ext cx="97398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846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B6F143-6C25-9ECC-3942-0618878502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153" y="0"/>
            <a:ext cx="9737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54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C3E989-E225-6000-6084-4BB669B21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570" y="0"/>
            <a:ext cx="97328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60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97DF552-B7BA-25E6-2EF0-CD7C9B7D5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31" y="0"/>
            <a:ext cx="98043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6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118D53-468A-B017-89AF-36D6149B8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237" y="0"/>
            <a:ext cx="97495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597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4</cp:revision>
  <dcterms:created xsi:type="dcterms:W3CDTF">2025-07-01T06:54:47Z</dcterms:created>
  <dcterms:modified xsi:type="dcterms:W3CDTF">2025-07-03T08:12:36Z</dcterms:modified>
</cp:coreProperties>
</file>