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6" r:id="rId3"/>
    <p:sldId id="273" r:id="rId4"/>
    <p:sldId id="262" r:id="rId5"/>
    <p:sldId id="266" r:id="rId6"/>
    <p:sldId id="259" r:id="rId7"/>
    <p:sldId id="265" r:id="rId8"/>
    <p:sldId id="264" r:id="rId9"/>
    <p:sldId id="269" r:id="rId10"/>
    <p:sldId id="279" r:id="rId11"/>
    <p:sldId id="271" r:id="rId12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892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1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-33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6BB7F4-32E8-9355-4FF9-8E92239747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7AEFFA-F5A3-0FDF-A288-61D113C3F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3C9595-F26C-F71F-3CE7-812132F40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33932-7DFF-4323-9336-FCF7B101ECFB}" type="datetimeFigureOut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BE2CD9-E90A-EE34-56CD-F2954226E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B1593-BECE-BF4B-98C0-62406BB7A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4381B-B0D3-42B4-B5D3-2DD80F4BBA1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7342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1FEB6-F19F-B67E-7688-28BE687E6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8B6886-A239-40A8-8145-6D3B8751C2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811697-19D7-79BE-1948-182A48A0B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33932-7DFF-4323-9336-FCF7B101ECFB}" type="datetimeFigureOut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9E2778-DE8A-71B9-C827-2B07C124C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26EC5E-F0CF-7A37-05A3-8F810987F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4381B-B0D3-42B4-B5D3-2DD80F4BBA1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63006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AA99CE-DE3D-DFCE-9BC4-31AF6D981C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3EDC9A-C092-64CA-577D-62138E975C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47BABA-EA60-FC19-D12F-05356ADCA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33932-7DFF-4323-9336-FCF7B101ECFB}" type="datetimeFigureOut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C1B804-C85F-4501-AFD3-A0C8DB366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9CFBC-3F9B-0D7C-D8F4-30F686D36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4381B-B0D3-42B4-B5D3-2DD80F4BBA1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20247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39E84-560B-9D71-DB2E-E860DB3A2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0A6E9E-93FA-5C6E-C1F0-37C5F87797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F61845-06BB-D802-5B22-BDA0BE78F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33932-7DFF-4323-9336-FCF7B101ECFB}" type="datetimeFigureOut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299E9C-F3C0-8D93-3C5B-1530EA5F0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FD8295-5652-076C-E2BC-9A593E568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4381B-B0D3-42B4-B5D3-2DD80F4BBA1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66454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570E0-FDCB-76DA-3DCD-FA5DEFA4C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C2FE7D-7FBB-6BC9-E7F4-F529618785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DC8B22-4CBC-6CD6-0C2E-964376604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33932-7DFF-4323-9336-FCF7B101ECFB}" type="datetimeFigureOut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1A959A-89A6-F2C4-CED5-807B45746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B93A87-1251-0C84-A766-8A958D7F7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4381B-B0D3-42B4-B5D3-2DD80F4BBA1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73340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A3F25-F8C0-8F14-4692-3931F8CAB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33A1AD-3891-DD0E-C502-50A4BD812D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B438F8-ADE1-E9FC-FBA2-25B8F483EF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C9E2E2-9C8F-2768-C18D-3CD759AC8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33932-7DFF-4323-9336-FCF7B101ECFB}" type="datetimeFigureOut">
              <a:rPr lang="th-TH" smtClean="0"/>
              <a:t>24/06/68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481429-143C-3BF2-D386-54ABFEC61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93FADC-FF1B-3126-184D-1C5BF6F78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4381B-B0D3-42B4-B5D3-2DD80F4BBA1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44844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07418-2096-8620-B324-1908FBD31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6F8DAA-A617-AD81-D0C8-20FE78C8E4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5CB1C7-AA8D-AB30-865F-B1DF860295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D01669-2FAB-3FE5-EA1E-11D409DBBB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57A81A-B70D-5A86-9C0C-69E31B0250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7A31A63-E548-7F90-0276-82D993D53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33932-7DFF-4323-9336-FCF7B101ECFB}" type="datetimeFigureOut">
              <a:rPr lang="th-TH" smtClean="0"/>
              <a:t>24/06/68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E7A954-8253-0C26-2F41-412C0506C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67C087-9BDE-7BB9-E8AF-E5CBFCE74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4381B-B0D3-42B4-B5D3-2DD80F4BBA1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37929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B8CB0-19C3-E468-B61B-A9FF7A8D86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06B1C9-48FF-8EFF-7F39-27A725486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33932-7DFF-4323-9336-FCF7B101ECFB}" type="datetimeFigureOut">
              <a:rPr lang="th-TH" smtClean="0"/>
              <a:t>24/06/68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51C39C-6988-CAD7-B952-C1254AF73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FE081D-FAD9-308B-3737-CF6FB9862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4381B-B0D3-42B4-B5D3-2DD80F4BBA1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58833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30BBAA-8900-13E5-81ED-D46971E73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33932-7DFF-4323-9336-FCF7B101ECFB}" type="datetimeFigureOut">
              <a:rPr lang="th-TH" smtClean="0"/>
              <a:t>24/06/68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502ED0-7162-AC52-D4A6-9B028E2DE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96838-2378-FC4C-1594-B7D69B2C5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4381B-B0D3-42B4-B5D3-2DD80F4BBA1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11261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F022D-CB88-6D19-A3D9-F8677CDFE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1BDAF1-1252-588F-2E62-B2B3ED4FBC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7AD6F0-47A7-7BF7-434B-63D10896D5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175E36-7E1E-E902-D884-FF79868C6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33932-7DFF-4323-9336-FCF7B101ECFB}" type="datetimeFigureOut">
              <a:rPr lang="th-TH" smtClean="0"/>
              <a:t>24/06/68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61E096-E285-CFDF-69C0-024697E0B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DBA4DB-A4E8-5A93-E043-C08C02A2B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4381B-B0D3-42B4-B5D3-2DD80F4BBA1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129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4501D-6A72-2A21-CBA9-69ED1F6D8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4E217F-2712-79A9-BBDE-80CEBD9242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D4F65C-5D3C-AD26-C38B-8ADCA37FB1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84AEEA-606B-00C5-D4FA-C0E35CD45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33932-7DFF-4323-9336-FCF7B101ECFB}" type="datetimeFigureOut">
              <a:rPr lang="th-TH" smtClean="0"/>
              <a:t>24/06/68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030866-F14B-FEF5-C03F-3F15DF076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E6A9BD-9AD7-387C-F434-27AC0FBA1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4381B-B0D3-42B4-B5D3-2DD80F4BBA1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2217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2F76A6-F388-1732-020F-D5D55655C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D5D9E-14B4-77EE-EFAF-A14A78C1BE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A6896F-0646-77D5-14F6-0D259D05F5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33932-7DFF-4323-9336-FCF7B101ECFB}" type="datetimeFigureOut">
              <a:rPr lang="th-TH" smtClean="0"/>
              <a:t>24/06/68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EBC6DE-0B70-581B-BC0F-93B4093756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84DEF1-9218-FF00-8F2A-0675A4183E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24381B-B0D3-42B4-B5D3-2DD80F4BBA1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17853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D2491EE-8822-0FBE-9076-E46F82071F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516" y="0"/>
            <a:ext cx="98389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7494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0108B4-9281-76C8-FDE3-3F21ABE08C9B}"/>
              </a:ext>
            </a:extLst>
          </p:cNvPr>
          <p:cNvSpPr txBox="1"/>
          <p:nvPr/>
        </p:nvSpPr>
        <p:spPr>
          <a:xfrm>
            <a:off x="2174033" y="2399476"/>
            <a:ext cx="82109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สำนักงานพัฒนาการวิจัยการเกษตร (องค์การมหาชน)</a:t>
            </a:r>
          </a:p>
          <a:p>
            <a:pPr algn="ctr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ไม่ได้รับจัดสรรงบประมาณ ในปีงบประมาณ พ.ศ. 2568</a:t>
            </a:r>
          </a:p>
        </p:txBody>
      </p:sp>
    </p:spTree>
    <p:extLst>
      <p:ext uri="{BB962C8B-B14F-4D97-AF65-F5344CB8AC3E}">
        <p14:creationId xmlns:p14="http://schemas.microsoft.com/office/powerpoint/2010/main" val="34528143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14F8147-28CF-679F-BD5D-D605AB7CD5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841" y="0"/>
            <a:ext cx="97883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947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6267148-9A3A-FC7C-383D-83584F8521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143" y="0"/>
            <a:ext cx="9851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293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7FE8DA-E452-D82B-B554-AD6B02183F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060" y="0"/>
            <a:ext cx="9795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757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E3F069-F0B7-6977-7CB8-0260FF58A8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906" y="0"/>
            <a:ext cx="96401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656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1BC9AA-4B53-AFA0-E55A-31AF05B0E4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742" y="0"/>
            <a:ext cx="98405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7556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665258F-8EDE-A75D-5EF4-71EF0BC9BF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494" y="0"/>
            <a:ext cx="97530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403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424677-A157-0851-385E-B10B2E594C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818" y="0"/>
            <a:ext cx="9710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834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B5EDE8-682C-00A6-1754-DF17DEE915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022" y="0"/>
            <a:ext cx="97819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7212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731422-FF4A-86F8-768D-F21D86C9D8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255" y="27296"/>
            <a:ext cx="97794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623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16</Words>
  <Application>Microsoft Office PowerPoint</Application>
  <PresentationFormat>Widescreen</PresentationFormat>
  <Paragraphs>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TH SarabunPSK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อมรรัตน์ กองรักษเวช</dc:creator>
  <cp:lastModifiedBy>อมรรัตน์ กองรักษเวช</cp:lastModifiedBy>
  <cp:revision>4</cp:revision>
  <dcterms:created xsi:type="dcterms:W3CDTF">2025-06-23T06:42:58Z</dcterms:created>
  <dcterms:modified xsi:type="dcterms:W3CDTF">2025-06-24T04:40:59Z</dcterms:modified>
</cp:coreProperties>
</file>