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1448944279" r:id="rId2"/>
    <p:sldId id="2147376861" r:id="rId3"/>
    <p:sldId id="1448944288" r:id="rId4"/>
    <p:sldId id="1448944285" r:id="rId5"/>
    <p:sldId id="1448944472" r:id="rId6"/>
    <p:sldId id="2147376858" r:id="rId7"/>
  </p:sldIdLst>
  <p:sldSz cx="12192000" cy="6858000"/>
  <p:notesSz cx="6808788" cy="994092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1149"/>
    <a:srgbClr val="071A58"/>
    <a:srgbClr val="3F5378"/>
    <a:srgbClr val="00FFFF"/>
    <a:srgbClr val="9BBB59"/>
    <a:srgbClr val="4BACC6"/>
    <a:srgbClr val="61FF61"/>
    <a:srgbClr val="C3D69B"/>
    <a:srgbClr val="FFFFCC"/>
    <a:srgbClr val="B3FF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192183-DEE9-4B86-81FE-C3FB200A2F8D}" v="14" dt="2025-07-30T02:10:59.1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55" autoAdjust="0"/>
    <p:restoredTop sz="73333" autoAdjust="0"/>
  </p:normalViewPr>
  <p:slideViewPr>
    <p:cSldViewPr snapToGrid="0">
      <p:cViewPr varScale="1">
        <p:scale>
          <a:sx n="49" d="100"/>
          <a:sy n="49" d="100"/>
        </p:scale>
        <p:origin x="1930" y="269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3307" y="5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erati Keeranond" userId="cd22c941ee1ed255" providerId="LiveId" clId="{8AC5A3A7-06D7-4AF6-AA5C-49A804E3B556}"/>
    <pc:docChg chg="delSld modSld sldOrd modNotesMaster modHandout">
      <pc:chgData name="Keerati Keeranond" userId="cd22c941ee1ed255" providerId="LiveId" clId="{8AC5A3A7-06D7-4AF6-AA5C-49A804E3B556}" dt="2025-07-16T09:57:24.965" v="40" actId="729"/>
      <pc:docMkLst>
        <pc:docMk/>
      </pc:docMkLst>
      <pc:sldChg chg="modNotes modNotesTx">
        <pc:chgData name="Keerati Keeranond" userId="cd22c941ee1ed255" providerId="LiveId" clId="{8AC5A3A7-06D7-4AF6-AA5C-49A804E3B556}" dt="2025-07-16T09:57:05.324" v="36"/>
        <pc:sldMkLst>
          <pc:docMk/>
          <pc:sldMk cId="526693311" sldId="1448944279"/>
        </pc:sldMkLst>
      </pc:sldChg>
      <pc:sldChg chg="mod ord modShow modNotes">
        <pc:chgData name="Keerati Keeranond" userId="cd22c941ee1ed255" providerId="LiveId" clId="{8AC5A3A7-06D7-4AF6-AA5C-49A804E3B556}" dt="2025-07-16T09:57:23.232" v="39" actId="729"/>
        <pc:sldMkLst>
          <pc:docMk/>
          <pc:sldMk cId="672923487" sldId="1448944285"/>
        </pc:sldMkLst>
      </pc:sldChg>
      <pc:sldChg chg="modNotes">
        <pc:chgData name="Keerati Keeranond" userId="cd22c941ee1ed255" providerId="LiveId" clId="{8AC5A3A7-06D7-4AF6-AA5C-49A804E3B556}" dt="2025-07-16T09:57:05.324" v="36"/>
        <pc:sldMkLst>
          <pc:docMk/>
          <pc:sldMk cId="1979923575" sldId="1448944288"/>
        </pc:sldMkLst>
      </pc:sldChg>
      <pc:sldChg chg="modNotes">
        <pc:chgData name="Keerati Keeranond" userId="cd22c941ee1ed255" providerId="LiveId" clId="{8AC5A3A7-06D7-4AF6-AA5C-49A804E3B556}" dt="2025-07-16T09:57:05.324" v="36"/>
        <pc:sldMkLst>
          <pc:docMk/>
          <pc:sldMk cId="365365618" sldId="1448944472"/>
        </pc:sldMkLst>
      </pc:sldChg>
      <pc:sldChg chg="del">
        <pc:chgData name="Keerati Keeranond" userId="cd22c941ee1ed255" providerId="LiveId" clId="{8AC5A3A7-06D7-4AF6-AA5C-49A804E3B556}" dt="2025-07-16T09:55:29.850" v="29" actId="47"/>
        <pc:sldMkLst>
          <pc:docMk/>
          <pc:sldMk cId="245471202" sldId="2147376857"/>
        </pc:sldMkLst>
      </pc:sldChg>
      <pc:sldChg chg="mod modShow modNotes">
        <pc:chgData name="Keerati Keeranond" userId="cd22c941ee1ed255" providerId="LiveId" clId="{8AC5A3A7-06D7-4AF6-AA5C-49A804E3B556}" dt="2025-07-16T09:57:24.965" v="40" actId="729"/>
        <pc:sldMkLst>
          <pc:docMk/>
          <pc:sldMk cId="2229347004" sldId="2147376858"/>
        </pc:sldMkLst>
      </pc:sldChg>
      <pc:sldChg chg="del">
        <pc:chgData name="Keerati Keeranond" userId="cd22c941ee1ed255" providerId="LiveId" clId="{8AC5A3A7-06D7-4AF6-AA5C-49A804E3B556}" dt="2025-07-16T09:55:29.850" v="29" actId="47"/>
        <pc:sldMkLst>
          <pc:docMk/>
          <pc:sldMk cId="2041691706" sldId="2147376859"/>
        </pc:sldMkLst>
      </pc:sldChg>
      <pc:sldChg chg="del">
        <pc:chgData name="Keerati Keeranond" userId="cd22c941ee1ed255" providerId="LiveId" clId="{8AC5A3A7-06D7-4AF6-AA5C-49A804E3B556}" dt="2025-07-16T09:55:29.850" v="29" actId="47"/>
        <pc:sldMkLst>
          <pc:docMk/>
          <pc:sldMk cId="3201604589" sldId="2147376860"/>
        </pc:sldMkLst>
      </pc:sldChg>
      <pc:sldChg chg="del">
        <pc:chgData name="Keerati Keeranond" userId="cd22c941ee1ed255" providerId="LiveId" clId="{8AC5A3A7-06D7-4AF6-AA5C-49A804E3B556}" dt="2025-07-16T09:55:35.541" v="30" actId="47"/>
        <pc:sldMkLst>
          <pc:docMk/>
          <pc:sldMk cId="94403536" sldId="2147376864"/>
        </pc:sldMkLst>
      </pc:sldChg>
      <pc:sldChg chg="del">
        <pc:chgData name="Keerati Keeranond" userId="cd22c941ee1ed255" providerId="LiveId" clId="{8AC5A3A7-06D7-4AF6-AA5C-49A804E3B556}" dt="2025-07-16T09:55:35.541" v="30" actId="47"/>
        <pc:sldMkLst>
          <pc:docMk/>
          <pc:sldMk cId="3291932031" sldId="2147376865"/>
        </pc:sldMkLst>
      </pc:sldChg>
      <pc:sldChg chg="del">
        <pc:chgData name="Keerati Keeranond" userId="cd22c941ee1ed255" providerId="LiveId" clId="{8AC5A3A7-06D7-4AF6-AA5C-49A804E3B556}" dt="2025-07-16T09:55:35.541" v="30" actId="47"/>
        <pc:sldMkLst>
          <pc:docMk/>
          <pc:sldMk cId="2466956080" sldId="2147376866"/>
        </pc:sldMkLst>
      </pc:sldChg>
      <pc:sldChg chg="del">
        <pc:chgData name="Keerati Keeranond" userId="cd22c941ee1ed255" providerId="LiveId" clId="{8AC5A3A7-06D7-4AF6-AA5C-49A804E3B556}" dt="2025-07-16T09:55:35.541" v="30" actId="47"/>
        <pc:sldMkLst>
          <pc:docMk/>
          <pc:sldMk cId="784200620" sldId="2147376867"/>
        </pc:sldMkLst>
      </pc:sldChg>
      <pc:sldChg chg="del">
        <pc:chgData name="Keerati Keeranond" userId="cd22c941ee1ed255" providerId="LiveId" clId="{8AC5A3A7-06D7-4AF6-AA5C-49A804E3B556}" dt="2025-07-16T09:55:35.541" v="30" actId="47"/>
        <pc:sldMkLst>
          <pc:docMk/>
          <pc:sldMk cId="1884194411" sldId="2147376868"/>
        </pc:sldMkLst>
      </pc:sldChg>
      <pc:sldChg chg="del">
        <pc:chgData name="Keerati Keeranond" userId="cd22c941ee1ed255" providerId="LiveId" clId="{8AC5A3A7-06D7-4AF6-AA5C-49A804E3B556}" dt="2025-07-16T09:55:35.541" v="30" actId="47"/>
        <pc:sldMkLst>
          <pc:docMk/>
          <pc:sldMk cId="1180566523" sldId="2147376869"/>
        </pc:sldMkLst>
      </pc:sldChg>
      <pc:sldChg chg="del">
        <pc:chgData name="Keerati Keeranond" userId="cd22c941ee1ed255" providerId="LiveId" clId="{8AC5A3A7-06D7-4AF6-AA5C-49A804E3B556}" dt="2025-07-16T09:55:50.874" v="31" actId="47"/>
        <pc:sldMkLst>
          <pc:docMk/>
          <pc:sldMk cId="1670427862" sldId="2147376871"/>
        </pc:sldMkLst>
      </pc:sldChg>
    </pc:docChg>
  </pc:docChgLst>
  <pc:docChgLst>
    <pc:chgData name="Punyawat Promchantra" userId="1da4a9e696c21f31" providerId="LiveId" clId="{B2192183-DEE9-4B86-81FE-C3FB200A2F8D}"/>
    <pc:docChg chg="undo custSel modSld modNotesMaster modHandout">
      <pc:chgData name="Punyawat Promchantra" userId="1da4a9e696c21f31" providerId="LiveId" clId="{B2192183-DEE9-4B86-81FE-C3FB200A2F8D}" dt="2025-07-30T02:10:59.170" v="176"/>
      <pc:docMkLst>
        <pc:docMk/>
      </pc:docMkLst>
      <pc:sldChg chg="modNotes">
        <pc:chgData name="Punyawat Promchantra" userId="1da4a9e696c21f31" providerId="LiveId" clId="{B2192183-DEE9-4B86-81FE-C3FB200A2F8D}" dt="2025-07-29T03:32:17.890" v="0"/>
        <pc:sldMkLst>
          <pc:docMk/>
          <pc:sldMk cId="526693311" sldId="1448944279"/>
        </pc:sldMkLst>
      </pc:sldChg>
      <pc:sldChg chg="modNotes">
        <pc:chgData name="Punyawat Promchantra" userId="1da4a9e696c21f31" providerId="LiveId" clId="{B2192183-DEE9-4B86-81FE-C3FB200A2F8D}" dt="2025-07-29T03:32:17.890" v="0"/>
        <pc:sldMkLst>
          <pc:docMk/>
          <pc:sldMk cId="672923487" sldId="1448944285"/>
        </pc:sldMkLst>
      </pc:sldChg>
      <pc:sldChg chg="modNotes">
        <pc:chgData name="Punyawat Promchantra" userId="1da4a9e696c21f31" providerId="LiveId" clId="{B2192183-DEE9-4B86-81FE-C3FB200A2F8D}" dt="2025-07-29T03:32:17.890" v="0"/>
        <pc:sldMkLst>
          <pc:docMk/>
          <pc:sldMk cId="1979923575" sldId="1448944288"/>
        </pc:sldMkLst>
      </pc:sldChg>
      <pc:sldChg chg="modNotes modNotesTx">
        <pc:chgData name="Punyawat Promchantra" userId="1da4a9e696c21f31" providerId="LiveId" clId="{B2192183-DEE9-4B86-81FE-C3FB200A2F8D}" dt="2025-07-29T07:06:04.711" v="44"/>
        <pc:sldMkLst>
          <pc:docMk/>
          <pc:sldMk cId="365365618" sldId="1448944472"/>
        </pc:sldMkLst>
      </pc:sldChg>
      <pc:sldChg chg="modNotes">
        <pc:chgData name="Punyawat Promchantra" userId="1da4a9e696c21f31" providerId="LiveId" clId="{B2192183-DEE9-4B86-81FE-C3FB200A2F8D}" dt="2025-07-29T03:32:17.890" v="0"/>
        <pc:sldMkLst>
          <pc:docMk/>
          <pc:sldMk cId="2229347004" sldId="2147376858"/>
        </pc:sldMkLst>
      </pc:sldChg>
      <pc:sldChg chg="modSp mod modNotesTx">
        <pc:chgData name="Punyawat Promchantra" userId="1da4a9e696c21f31" providerId="LiveId" clId="{B2192183-DEE9-4B86-81FE-C3FB200A2F8D}" dt="2025-07-30T02:10:59.170" v="176"/>
        <pc:sldMkLst>
          <pc:docMk/>
          <pc:sldMk cId="3586436713" sldId="2147376861"/>
        </pc:sldMkLst>
        <pc:spChg chg="mod">
          <ac:chgData name="Punyawat Promchantra" userId="1da4a9e696c21f31" providerId="LiveId" clId="{B2192183-DEE9-4B86-81FE-C3FB200A2F8D}" dt="2025-07-30T02:10:59.170" v="176"/>
          <ac:spMkLst>
            <pc:docMk/>
            <pc:sldMk cId="3586436713" sldId="2147376861"/>
            <ac:spMk id="10" creationId="{9509892F-EDB9-E430-60BE-A7629E72695F}"/>
          </ac:spMkLst>
        </pc:spChg>
        <pc:picChg chg="mod modCrop">
          <ac:chgData name="Punyawat Promchantra" userId="1da4a9e696c21f31" providerId="LiveId" clId="{B2192183-DEE9-4B86-81FE-C3FB200A2F8D}" dt="2025-07-29T07:27:59.942" v="170" actId="14100"/>
          <ac:picMkLst>
            <pc:docMk/>
            <pc:sldMk cId="3586436713" sldId="2147376861"/>
            <ac:picMk id="11" creationId="{C00206AD-D655-8222-BE42-9BC0753C9AC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80239C8-32D0-7386-9E48-4EACE8DAAD6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5" y="4"/>
            <a:ext cx="2950475" cy="498772"/>
          </a:xfrm>
          <a:prstGeom prst="rect">
            <a:avLst/>
          </a:prstGeom>
        </p:spPr>
        <p:txBody>
          <a:bodyPr vert="horz" lIns="94351" tIns="47177" rIns="94351" bIns="47177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A13936-556F-2738-A742-939B670B495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6745" y="4"/>
            <a:ext cx="2950475" cy="498772"/>
          </a:xfrm>
          <a:prstGeom prst="rect">
            <a:avLst/>
          </a:prstGeom>
        </p:spPr>
        <p:txBody>
          <a:bodyPr vert="horz" lIns="94351" tIns="47177" rIns="94351" bIns="47177" rtlCol="0"/>
          <a:lstStyle>
            <a:lvl1pPr algn="r">
              <a:defRPr sz="1200"/>
            </a:lvl1pPr>
          </a:lstStyle>
          <a:p>
            <a:fld id="{687F165C-4C07-4CF3-B579-EA3F9062207A}" type="datetimeFigureOut">
              <a:rPr lang="en-US" smtClean="0"/>
              <a:t>7/30/2025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C89F5E-2482-0BF8-953E-71F7BB8D247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5" y="9442160"/>
            <a:ext cx="2950475" cy="498772"/>
          </a:xfrm>
          <a:prstGeom prst="rect">
            <a:avLst/>
          </a:prstGeom>
        </p:spPr>
        <p:txBody>
          <a:bodyPr vert="horz" lIns="94351" tIns="47177" rIns="94351" bIns="47177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13E69-7956-2519-00C2-048AA80FD1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6745" y="9442160"/>
            <a:ext cx="2950475" cy="498772"/>
          </a:xfrm>
          <a:prstGeom prst="rect">
            <a:avLst/>
          </a:prstGeom>
        </p:spPr>
        <p:txBody>
          <a:bodyPr vert="horz" lIns="94351" tIns="47177" rIns="94351" bIns="47177" rtlCol="0" anchor="b"/>
          <a:lstStyle>
            <a:lvl1pPr algn="r">
              <a:defRPr sz="1200"/>
            </a:lvl1pPr>
          </a:lstStyle>
          <a:p>
            <a:fld id="{B94292A0-FAE2-499D-9A5A-7D7EABC5B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6982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" y="3"/>
            <a:ext cx="2950771" cy="498033"/>
          </a:xfrm>
          <a:prstGeom prst="rect">
            <a:avLst/>
          </a:prstGeom>
        </p:spPr>
        <p:txBody>
          <a:bodyPr vert="horz" lIns="89297" tIns="44650" rIns="89297" bIns="44650" rtlCol="0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6546" y="3"/>
            <a:ext cx="2950771" cy="498033"/>
          </a:xfrm>
          <a:prstGeom prst="rect">
            <a:avLst/>
          </a:prstGeom>
        </p:spPr>
        <p:txBody>
          <a:bodyPr vert="horz" lIns="89297" tIns="44650" rIns="89297" bIns="44650" rtlCol="0"/>
          <a:lstStyle>
            <a:lvl1pPr algn="r">
              <a:defRPr sz="1100"/>
            </a:lvl1pPr>
          </a:lstStyle>
          <a:p>
            <a:fld id="{7A0E1A07-0C20-46EE-A0C0-7CA352221720}" type="datetimeFigureOut">
              <a:rPr lang="en-US" smtClean="0"/>
              <a:t>7/30/2025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7038" y="1246188"/>
            <a:ext cx="59547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9297" tIns="44650" rIns="89297" bIns="4465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177" y="4784732"/>
            <a:ext cx="5446440" cy="3913583"/>
          </a:xfrm>
          <a:prstGeom prst="rect">
            <a:avLst/>
          </a:prstGeom>
        </p:spPr>
        <p:txBody>
          <a:bodyPr vert="horz" lIns="89297" tIns="44650" rIns="89297" bIns="4465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6" y="9442895"/>
            <a:ext cx="2950771" cy="498033"/>
          </a:xfrm>
          <a:prstGeom prst="rect">
            <a:avLst/>
          </a:prstGeom>
        </p:spPr>
        <p:txBody>
          <a:bodyPr vert="horz" lIns="89297" tIns="44650" rIns="89297" bIns="44650" rtlCol="0" anchor="b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6546" y="9442895"/>
            <a:ext cx="2950771" cy="498033"/>
          </a:xfrm>
          <a:prstGeom prst="rect">
            <a:avLst/>
          </a:prstGeom>
        </p:spPr>
        <p:txBody>
          <a:bodyPr vert="horz" lIns="89297" tIns="44650" rIns="89297" bIns="44650" rtlCol="0" anchor="b"/>
          <a:lstStyle>
            <a:lvl1pPr algn="r">
              <a:defRPr sz="1100"/>
            </a:lvl1pPr>
          </a:lstStyle>
          <a:p>
            <a:fld id="{E12638C3-05FA-4700-BC35-BA74A1BE27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7758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59628" y="4784732"/>
            <a:ext cx="5708190" cy="3913583"/>
          </a:xfrm>
        </p:spPr>
        <p:txBody>
          <a:bodyPr/>
          <a:lstStyle/>
          <a:p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เรียน ท่านประธานกรรมาธิการ / และคณะกรรมาธิการวิสามัญ / </a:t>
            </a:r>
          </a:p>
          <a:p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พิจารณาศึกษาร่างพระราชบัญญัติงบประมาณ / รายจ่ายประจำปีงบประมาณ พ.ศ.2569 / วุฒิสภา / ทุกท่านครับ</a:t>
            </a:r>
          </a:p>
          <a:p>
            <a:endParaRPr lang="th-TH" sz="20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กระผม พลอากาศเอก พันธ์ภักดี พัฒนกุล ผู้บัญชาการทหารอากาศ /    </a:t>
            </a:r>
          </a:p>
          <a:p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ขอชี้แจงภาพรวมการจัดทำงบประมาณ / รายจ่ายประจำปีงบประมาณ พ.ศ.2569 ของกองทัพอากาศ / ต่อคณะกรรมาธิการ ดังนี้</a:t>
            </a:r>
          </a:p>
          <a:p>
            <a:endParaRPr lang="th-TH" sz="20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2638C3-05FA-4700-BC35-BA74A1BE27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5844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3C0D1-EECA-43BB-104B-2C30679F6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D5EB1C-9830-996B-0EFF-80322ABF9F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0112102-3392-C861-23B5-0825D7FD37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ร่างพระราชบัญญัติงบประมาณรายจ่ายประจำปีงบประมาณ พ.ศ.</a:t>
            </a:r>
            <a:r>
              <a:rPr lang="en-US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2569</a:t>
            </a:r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/ ของกองทัพอากาศ จำนวน สามหมื่นเจ็ดพันเจ็ดร้อยยี่สิบเอ็ดล้านบาทเศษ (37,721,336,800) ประกอบด้วย / </a:t>
            </a:r>
          </a:p>
          <a:p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แผนงานบุคลากรภาครัฐ / จำนวน หนึ่งหมื่นสี่พันหกร้อยห้าสิบล้านบาทเศษ (14,650,091,100) / แผนงานพื้นฐานด้านความมั่นคง จำนวน สามพันเจ็ดร้อย</a:t>
            </a:r>
          </a:p>
          <a:p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ห้าสิบล้านบาทเศษ (3,750,754,100) / แผนงานยุทธศาสตร์ จำนวน หนึ่งหมื่นเก้าพันสามร้อยยี่สิบล้านบาทเศษ (19,320,491,600) / คณะกรรมาธิการปรับลด ยี่สิบสามล้านบาทเศษ (23,775,000</a:t>
            </a:r>
            <a:r>
              <a:rPr lang="en-US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คงเหลือ สามหมื่นเจ็ดพันหกร้อยเก้าสิบเจ็ดล้านบาทเศษ </a:t>
            </a:r>
            <a:r>
              <a:rPr lang="en-US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37,697,561,800</a:t>
            </a:r>
            <a:r>
              <a:rPr lang="en-US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รายละเอียดตามเอกสารประกอบการชี้แจงที่ได้แจกจ่ายให้กับทุกท่านได้พิจารณาไปแล้วนั้น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AB4F53-4274-11FC-4079-97C0BEB593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2638C3-05FA-4700-BC35-BA74A1BE272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0344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DD462E-071E-D196-8870-D0A6077636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4BE66C4-2980-62A0-F00B-6839FB54E9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AAA2F1-4551-868D-C1AD-8EA3D7EF49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2638C3-05FA-4700-BC35-BA74A1BE2727}" type="slidenum">
              <a:rPr lang="en-US" smtClean="0"/>
              <a:t>3</a:t>
            </a:fld>
            <a:endParaRPr lang="en-US"/>
          </a:p>
        </p:txBody>
      </p:sp>
      <p:sp>
        <p:nvSpPr>
          <p:cNvPr id="7" name="Notes Placeholder 2">
            <a:extLst>
              <a:ext uri="{FF2B5EF4-FFF2-40B4-BE49-F238E27FC236}">
                <a16:creationId xmlns:a16="http://schemas.microsoft.com/office/drawing/2014/main" id="{4C33B339-58F7-917B-D418-A44FA5A3507F}"/>
              </a:ext>
            </a:extLst>
          </p:cNvPr>
          <p:cNvSpPr txBox="1">
            <a:spLocks/>
          </p:cNvSpPr>
          <p:nvPr/>
        </p:nvSpPr>
        <p:spPr>
          <a:xfrm>
            <a:off x="681177" y="4784732"/>
            <a:ext cx="5668115" cy="4790751"/>
          </a:xfrm>
          <a:prstGeom prst="rect">
            <a:avLst/>
          </a:prstGeom>
        </p:spPr>
        <p:txBody>
          <a:bodyPr vert="horz" lIns="89297" tIns="44650" rIns="89297" bIns="44650" rtlCol="0"/>
          <a:lstStyle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thaiDist"/>
            <a:endParaRPr lang="th-TH" sz="20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Notes Placeholder 7">
            <a:extLst>
              <a:ext uri="{FF2B5EF4-FFF2-40B4-BE49-F238E27FC236}">
                <a16:creationId xmlns:a16="http://schemas.microsoft.com/office/drawing/2014/main" id="{29C26D18-BDC7-C540-CA67-F758353C00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thaiDist"/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ในลำดับต่อไป / ขอเชิญท่านคณะกรรมาธิการ รับชมวีดิทัศน์ / </a:t>
            </a:r>
          </a:p>
          <a:p>
            <a:pPr algn="thaiDist"/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ผลการดำเนินงานที่สำคัญในปีงบประมาณ พ.ศ.2568 / </a:t>
            </a:r>
          </a:p>
          <a:p>
            <a:pPr algn="thaiDist"/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แผนงานและโครงการที่สำคัญในปีงบประมาณ พ.ศ.2569 ของกองทัพอากาศ / </a:t>
            </a:r>
          </a:p>
          <a:p>
            <a:pPr algn="thaiDist"/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ขอเรียนเชิญครับ</a:t>
            </a:r>
          </a:p>
          <a:p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25496116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1175" y="4784732"/>
            <a:ext cx="5538787" cy="3913583"/>
          </a:xfrm>
        </p:spPr>
        <p:txBody>
          <a:bodyPr vert="horz" lIns="89297" tIns="44650" rIns="89297" bIns="44650" rtlCol="0"/>
          <a:lstStyle/>
          <a:p>
            <a:r>
              <a:rPr lang="th-TH" sz="19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จากวีดิทัศน์ที่คณะกรรมาธิการทุกท่านได้รับชมนั้น / กระผมขอเรียนว่า งบประมาณ</a:t>
            </a:r>
          </a:p>
          <a:p>
            <a:r>
              <a:rPr lang="th-TH" sz="19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ที่เสนอดังกล่าว / ได้กำหนดเป้าหมายการพัฒนากองทัพอากาศ / ให้เป็นกองทัพอากาศที่แข็งแกร่งและมีประสิทธิภาพ / หรือ “</a:t>
            </a:r>
            <a:r>
              <a:rPr lang="en-US" sz="19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Unbeatable Air Force” / </a:t>
            </a:r>
            <a:endParaRPr lang="th-TH" sz="19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9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ให้สามารถพัฒนากำลังกองทัพอากาศ / รองรับกับภัยคุกคามทางอากาศในทุกมิติ</a:t>
            </a:r>
          </a:p>
          <a:p>
            <a:r>
              <a:rPr lang="th-TH" sz="19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ได้ในอนาคต / เป็นไปตามเป้าหมายของยุทธศาสตร์ชาติ 20 ปี ด้านความมั่นคง / </a:t>
            </a:r>
          </a:p>
          <a:p>
            <a:endParaRPr lang="th-TH" sz="19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2638C3-05FA-4700-BC35-BA74A1BE272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3185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DD462E-071E-D196-8870-D0A6077636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4BE66C4-2980-62A0-F00B-6839FB54E9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AAA2F1-4551-868D-C1AD-8EA3D7EF49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2638C3-05FA-4700-BC35-BA74A1BE2727}" type="slidenum">
              <a:rPr lang="en-US" smtClean="0"/>
              <a:t>5</a:t>
            </a:fld>
            <a:endParaRPr lang="en-US"/>
          </a:p>
        </p:txBody>
      </p:sp>
      <p:sp>
        <p:nvSpPr>
          <p:cNvPr id="3" name="ตัวแทนบันทึกย่อ 2">
            <a:extLst>
              <a:ext uri="{FF2B5EF4-FFF2-40B4-BE49-F238E27FC236}">
                <a16:creationId xmlns:a16="http://schemas.microsoft.com/office/drawing/2014/main" id="{1555BFC7-F8CE-529E-625E-368AD66D5F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3464" y="4840539"/>
            <a:ext cx="5641858" cy="4602358"/>
          </a:xfrm>
        </p:spPr>
        <p:txBody>
          <a:bodyPr/>
          <a:lstStyle/>
          <a:p>
            <a:r>
              <a:rPr lang="th-TH" sz="19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ทั้งนี้ กองทัพอากาศได้ดำเนินการตามนโยบายของรัฐบาล / โดยนำนโยบายการชดเชยการนำเข้ายุทโธปกรณ์ / </a:t>
            </a:r>
            <a:r>
              <a:rPr lang="en-US" sz="19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offset policy / </a:t>
            </a:r>
            <a:r>
              <a:rPr lang="th-TH" sz="19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มาเป็นองค์ประกอบในการพิจารณา / สำหรับการจัดหาโครงการสำคัญในปีงบประมาณ พ.ศ.2569 / ซึ่งเป็นไปตามแผนการพัฒนาตามสมุดปกขาวกองทัพอากาศ พ.ศ.2568 /หากคณะกรรมาธิการท่านใดมีคำแนะนำ และข้อสังเกตที่เป็นประโยชน์ต่อกองทัพอากาศ  / กระผมพร้อมจะนำไปพิจารณาดำเนินการ  / ให้เกิดประโยชน์ต่อกองทัพอากาศ / และหากคณะกรรมาธิการทุกท่านมีข้อสงสัยในประเด็นใด / กระผมพร้อมที่จะตอบ ข้อสงสัย / และชี้แจงในแต่ละประเด็นให้ทุกท่านทราบ / ขอเรียนเชิญ ครับ</a:t>
            </a:r>
          </a:p>
          <a:p>
            <a:endParaRPr lang="th-TH" sz="19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769127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621AC4-9A44-76A8-0F63-E5F9D6A59B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BD6EA4-2D4E-3934-878F-0FA5968C08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0613C99-CA4D-0C66-D837-836FF17559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1688" y="4784732"/>
            <a:ext cx="5686301" cy="3913583"/>
          </a:xfrm>
        </p:spPr>
        <p:txBody>
          <a:bodyPr/>
          <a:lstStyle/>
          <a:p>
            <a:r>
              <a:rPr lang="th-TH" sz="19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กระผมขอขอบคุณท่านคณะกรรมาธิการทุกท่าน / ที่ให้คำแนะนำ และข้อสังเกต</a:t>
            </a:r>
          </a:p>
          <a:p>
            <a:r>
              <a:rPr lang="th-TH" sz="19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ที่เป็นประโยชน์ / โดยจะนำไปพิจารณาดำเนินการ  / ให้เกิดประโยชน์ต่อกองทัพอากาศ และประเทศชาติ / ตามภารกิจที่ได้รับมอบหมาย / รวมทั้งทุ่มเทแรงกายแรงใจ / </a:t>
            </a:r>
            <a:br>
              <a:rPr lang="th-TH" sz="1900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9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ในการช่วยเหลือประชาชนอย่างเต็มกำลังความสามารถ / เพื่อประโยชน์สูงสุด</a:t>
            </a:r>
          </a:p>
          <a:p>
            <a:r>
              <a:rPr lang="th-TH" sz="19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แก่ประเทศชาติต่อไป / ขอบคุณครับ</a:t>
            </a:r>
          </a:p>
          <a:p>
            <a:endParaRPr lang="th-TH" sz="19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28A0E2-3024-8381-D93A-C72E88887D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2638C3-05FA-4700-BC35-BA74A1BE272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989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0;p2">
            <a:extLst>
              <a:ext uri="{FF2B5EF4-FFF2-40B4-BE49-F238E27FC236}">
                <a16:creationId xmlns:a16="http://schemas.microsoft.com/office/drawing/2014/main" id="{94978520-5314-0809-1E0E-569EC3421CCB}"/>
              </a:ext>
            </a:extLst>
          </p:cNvPr>
          <p:cNvSpPr/>
          <p:nvPr userDrawn="1"/>
        </p:nvSpPr>
        <p:spPr>
          <a:xfrm>
            <a:off x="10313127" y="1651000"/>
            <a:ext cx="780323" cy="247987"/>
          </a:xfrm>
          <a:prstGeom prst="triangle">
            <a:avLst>
              <a:gd name="adj" fmla="val 30570"/>
            </a:avLst>
          </a:prstGeom>
          <a:solidFill>
            <a:srgbClr val="0B192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vo"/>
              <a:ea typeface="Arvo"/>
              <a:cs typeface="Arvo"/>
              <a:sym typeface="Arvo"/>
            </a:endParaRPr>
          </a:p>
        </p:txBody>
      </p:sp>
      <p:sp>
        <p:nvSpPr>
          <p:cNvPr id="9" name="Google Shape;12;p2">
            <a:extLst>
              <a:ext uri="{FF2B5EF4-FFF2-40B4-BE49-F238E27FC236}">
                <a16:creationId xmlns:a16="http://schemas.microsoft.com/office/drawing/2014/main" id="{726A9F6F-F42B-3D46-A214-5E8017788605}"/>
              </a:ext>
            </a:extLst>
          </p:cNvPr>
          <p:cNvSpPr/>
          <p:nvPr/>
        </p:nvSpPr>
        <p:spPr>
          <a:xfrm>
            <a:off x="-3800" y="335267"/>
            <a:ext cx="5939071" cy="6095107"/>
          </a:xfrm>
          <a:prstGeom prst="rect">
            <a:avLst/>
          </a:prstGeom>
          <a:solidFill>
            <a:srgbClr val="C7D3E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BAE6D5C3-98E7-8D50-C390-5DC3EDD174CB}"/>
              </a:ext>
            </a:extLst>
          </p:cNvPr>
          <p:cNvSpPr/>
          <p:nvPr userDrawn="1"/>
        </p:nvSpPr>
        <p:spPr>
          <a:xfrm rot="10800000" flipH="1">
            <a:off x="5935273" y="335267"/>
            <a:ext cx="5894552" cy="6095104"/>
          </a:xfrm>
          <a:prstGeom prst="rtTriangle">
            <a:avLst/>
          </a:prstGeom>
          <a:solidFill>
            <a:srgbClr val="C7D3E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vo"/>
              <a:ea typeface="Arvo"/>
              <a:cs typeface="Arvo"/>
              <a:sym typeface="Arvo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7CE68E4-7D56-2163-5384-8D30223F742A}"/>
              </a:ext>
            </a:extLst>
          </p:cNvPr>
          <p:cNvSpPr/>
          <p:nvPr userDrawn="1"/>
        </p:nvSpPr>
        <p:spPr>
          <a:xfrm>
            <a:off x="0" y="6430371"/>
            <a:ext cx="5542212" cy="156911"/>
          </a:xfrm>
          <a:prstGeom prst="rect">
            <a:avLst/>
          </a:prstGeom>
          <a:solidFill>
            <a:srgbClr val="C7D3E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</a:pPr>
            <a:endParaRPr kumimoji="0" lang="en-US" sz="1400" b="0" i="0" u="none" strike="noStrike" kern="0" cap="none" spc="0" normalizeH="0" baseline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7" name="Chord 26">
            <a:extLst>
              <a:ext uri="{FF2B5EF4-FFF2-40B4-BE49-F238E27FC236}">
                <a16:creationId xmlns:a16="http://schemas.microsoft.com/office/drawing/2014/main" id="{E8CDCFD3-87D1-6C13-1403-31D917643F77}"/>
              </a:ext>
            </a:extLst>
          </p:cNvPr>
          <p:cNvSpPr/>
          <p:nvPr userDrawn="1"/>
        </p:nvSpPr>
        <p:spPr>
          <a:xfrm>
            <a:off x="5017748" y="5612796"/>
            <a:ext cx="1053374" cy="974487"/>
          </a:xfrm>
          <a:prstGeom prst="chord">
            <a:avLst>
              <a:gd name="adj1" fmla="val 2396455"/>
              <a:gd name="adj2" fmla="val 8433305"/>
            </a:avLst>
          </a:prstGeom>
          <a:solidFill>
            <a:srgbClr val="C7D3E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</a:pPr>
            <a:endParaRPr kumimoji="0" lang="en-US" sz="1400" b="0" i="0" u="none" strike="noStrike" kern="0" cap="none" spc="0" normalizeH="0" baseline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grpSp>
        <p:nvGrpSpPr>
          <p:cNvPr id="13" name="Google Shape;17;p2">
            <a:extLst>
              <a:ext uri="{FF2B5EF4-FFF2-40B4-BE49-F238E27FC236}">
                <a16:creationId xmlns:a16="http://schemas.microsoft.com/office/drawing/2014/main" id="{65226ACE-3353-B4A6-33DB-E6054457272D}"/>
              </a:ext>
            </a:extLst>
          </p:cNvPr>
          <p:cNvGrpSpPr/>
          <p:nvPr userDrawn="1"/>
        </p:nvGrpSpPr>
        <p:grpSpPr>
          <a:xfrm>
            <a:off x="6275702" y="5121695"/>
            <a:ext cx="5916299" cy="666328"/>
            <a:chOff x="5533737" y="4646737"/>
            <a:chExt cx="5529354" cy="386290"/>
          </a:xfrm>
        </p:grpSpPr>
        <p:sp>
          <p:nvSpPr>
            <p:cNvPr id="14" name="Google Shape;18;p2">
              <a:extLst>
                <a:ext uri="{FF2B5EF4-FFF2-40B4-BE49-F238E27FC236}">
                  <a16:creationId xmlns:a16="http://schemas.microsoft.com/office/drawing/2014/main" id="{0DD9F325-FFD4-31FF-FD26-1911AD89E279}"/>
                </a:ext>
              </a:extLst>
            </p:cNvPr>
            <p:cNvSpPr/>
            <p:nvPr/>
          </p:nvSpPr>
          <p:spPr>
            <a:xfrm rot="10800000">
              <a:off x="5533737" y="4950675"/>
              <a:ext cx="387799" cy="82352"/>
            </a:xfrm>
            <a:prstGeom prst="triangle">
              <a:avLst>
                <a:gd name="adj" fmla="val 32232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5" name="Google Shape;19;p2">
              <a:extLst>
                <a:ext uri="{FF2B5EF4-FFF2-40B4-BE49-F238E27FC236}">
                  <a16:creationId xmlns:a16="http://schemas.microsoft.com/office/drawing/2014/main" id="{5F658E2B-D32F-5371-6888-DF9710CBCBE9}"/>
                </a:ext>
              </a:extLst>
            </p:cNvPr>
            <p:cNvGrpSpPr/>
            <p:nvPr/>
          </p:nvGrpSpPr>
          <p:grpSpPr>
            <a:xfrm flipH="1">
              <a:off x="5533743" y="4646737"/>
              <a:ext cx="5529348" cy="304551"/>
              <a:chOff x="-24158738" y="330066"/>
              <a:chExt cx="30855736" cy="1699509"/>
            </a:xfrm>
          </p:grpSpPr>
          <p:sp>
            <p:nvSpPr>
              <p:cNvPr id="16" name="Google Shape;20;p2">
                <a:extLst>
                  <a:ext uri="{FF2B5EF4-FFF2-40B4-BE49-F238E27FC236}">
                    <a16:creationId xmlns:a16="http://schemas.microsoft.com/office/drawing/2014/main" id="{70E4034F-EF9E-D487-C221-E6E177562A7C}"/>
                  </a:ext>
                </a:extLst>
              </p:cNvPr>
              <p:cNvSpPr/>
              <p:nvPr/>
            </p:nvSpPr>
            <p:spPr>
              <a:xfrm>
                <a:off x="-24158738" y="330066"/>
                <a:ext cx="28207365" cy="1699503"/>
              </a:xfrm>
              <a:prstGeom prst="rect">
                <a:avLst/>
              </a:prstGeom>
              <a:solidFill>
                <a:srgbClr val="66CC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7" name="Google Shape;21;p2">
                <a:extLst>
                  <a:ext uri="{FF2B5EF4-FFF2-40B4-BE49-F238E27FC236}">
                    <a16:creationId xmlns:a16="http://schemas.microsoft.com/office/drawing/2014/main" id="{FA9BC896-2D7E-CAC9-8FC1-219C334FB60C}"/>
                  </a:ext>
                </a:extLst>
              </p:cNvPr>
              <p:cNvSpPr/>
              <p:nvPr/>
            </p:nvSpPr>
            <p:spPr>
              <a:xfrm>
                <a:off x="4048625" y="330076"/>
                <a:ext cx="2648373" cy="1699499"/>
              </a:xfrm>
              <a:prstGeom prst="rtTriangle">
                <a:avLst/>
              </a:prstGeom>
              <a:solidFill>
                <a:srgbClr val="66CC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8754D3EE-B7A9-C841-1915-91FF362447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10725" y="2842059"/>
            <a:ext cx="1974659" cy="195536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76FC30B2-F508-B08C-E29E-15538D9A7501}"/>
              </a:ext>
            </a:extLst>
          </p:cNvPr>
          <p:cNvSpPr txBox="1"/>
          <p:nvPr userDrawn="1"/>
        </p:nvSpPr>
        <p:spPr>
          <a:xfrm>
            <a:off x="8876669" y="5125562"/>
            <a:ext cx="33153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>
                <a:latin typeface="TH SarabunPSK" pitchFamily="34" charset="-34"/>
                <a:cs typeface="TH SarabunPSK" pitchFamily="34" charset="-34"/>
              </a:rPr>
              <a:t>สำนักงานปลัดบัญชีทหารอากาศ</a:t>
            </a:r>
            <a:endParaRPr lang="en-US" b="1" err="1"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B0610CA-D7C7-18DD-963F-F168F32827A9}"/>
              </a:ext>
            </a:extLst>
          </p:cNvPr>
          <p:cNvGrpSpPr/>
          <p:nvPr userDrawn="1"/>
        </p:nvGrpSpPr>
        <p:grpSpPr>
          <a:xfrm>
            <a:off x="-1207349" y="-824508"/>
            <a:ext cx="2332280" cy="2332280"/>
            <a:chOff x="-864169" y="-464394"/>
            <a:chExt cx="1645920" cy="1645920"/>
          </a:xfrm>
        </p:grpSpPr>
        <p:sp>
          <p:nvSpPr>
            <p:cNvPr id="21" name="Diamond 20">
              <a:extLst>
                <a:ext uri="{FF2B5EF4-FFF2-40B4-BE49-F238E27FC236}">
                  <a16:creationId xmlns:a16="http://schemas.microsoft.com/office/drawing/2014/main" id="{511ED710-1E98-271E-15EF-2C0C8001919F}"/>
                </a:ext>
              </a:extLst>
            </p:cNvPr>
            <p:cNvSpPr/>
            <p:nvPr/>
          </p:nvSpPr>
          <p:spPr>
            <a:xfrm>
              <a:off x="-864169" y="-464394"/>
              <a:ext cx="1645920" cy="1645920"/>
            </a:xfrm>
            <a:prstGeom prst="diamond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en-US" err="1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2" name="Diamond 21">
              <a:extLst>
                <a:ext uri="{FF2B5EF4-FFF2-40B4-BE49-F238E27FC236}">
                  <a16:creationId xmlns:a16="http://schemas.microsoft.com/office/drawing/2014/main" id="{D3438AB4-ED1B-AFFA-3C9A-AA11FAB087AC}"/>
                </a:ext>
              </a:extLst>
            </p:cNvPr>
            <p:cNvSpPr/>
            <p:nvPr/>
          </p:nvSpPr>
          <p:spPr>
            <a:xfrm rot="16200000">
              <a:off x="-297341" y="102432"/>
              <a:ext cx="512264" cy="512266"/>
            </a:xfrm>
            <a:prstGeom prst="diamond">
              <a:avLst/>
            </a:prstGeom>
            <a:solidFill>
              <a:srgbClr val="DFDA00"/>
            </a:solidFill>
            <a:ln w="57150">
              <a:noFill/>
            </a:ln>
            <a:effectLst>
              <a:softEdge rad="12700"/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en-US" err="1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12" name="Google Shape;16;p2">
            <a:extLst>
              <a:ext uri="{FF2B5EF4-FFF2-40B4-BE49-F238E27FC236}">
                <a16:creationId xmlns:a16="http://schemas.microsoft.com/office/drawing/2014/main" id="{608A86C8-E334-49B1-116B-E33821C8F39B}"/>
              </a:ext>
            </a:extLst>
          </p:cNvPr>
          <p:cNvSpPr/>
          <p:nvPr userDrawn="1"/>
        </p:nvSpPr>
        <p:spPr>
          <a:xfrm rot="10800000" flipH="1">
            <a:off x="8124200" y="1896866"/>
            <a:ext cx="2969250" cy="3067838"/>
          </a:xfrm>
          <a:prstGeom prst="rtTriangle">
            <a:avLst/>
          </a:prstGeom>
          <a:solidFill>
            <a:srgbClr val="3F53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</a:pPr>
            <a:endParaRPr sz="1400" kern="0">
              <a:solidFill>
                <a:srgbClr val="000000"/>
              </a:solidFill>
              <a:latin typeface="Arvo"/>
              <a:sym typeface="Arvo"/>
            </a:endParaRPr>
          </a:p>
        </p:txBody>
      </p:sp>
      <p:sp>
        <p:nvSpPr>
          <p:cNvPr id="29" name="Slide Number Placeholder 1">
            <a:extLst>
              <a:ext uri="{FF2B5EF4-FFF2-40B4-BE49-F238E27FC236}">
                <a16:creationId xmlns:a16="http://schemas.microsoft.com/office/drawing/2014/main" id="{A302F494-766E-57EC-22DC-69736B60BB57}"/>
              </a:ext>
            </a:extLst>
          </p:cNvPr>
          <p:cNvSpPr txBox="1">
            <a:spLocks/>
          </p:cNvSpPr>
          <p:nvPr userDrawn="1"/>
        </p:nvSpPr>
        <p:spPr>
          <a:xfrm>
            <a:off x="11379200" y="0"/>
            <a:ext cx="812800" cy="335267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marL="0" algn="r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378E9F-3F06-466D-97E9-E8AA2D32000B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/>
              <a:ea typeface="+mn-ea"/>
              <a:cs typeface="TH SarabunPSK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6E46930-F0E2-6218-A672-40D3F36AD4B4}"/>
              </a:ext>
            </a:extLst>
          </p:cNvPr>
          <p:cNvSpPr/>
          <p:nvPr userDrawn="1"/>
        </p:nvSpPr>
        <p:spPr>
          <a:xfrm>
            <a:off x="-3800" y="335267"/>
            <a:ext cx="2277967" cy="1996809"/>
          </a:xfrm>
          <a:prstGeom prst="ellipse">
            <a:avLst/>
          </a:prstGeom>
          <a:solidFill>
            <a:srgbClr val="C7D3E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</a:pPr>
            <a:endParaRPr lang="en-US" sz="1400" kern="0" err="1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1" name="Google Shape;15;p2">
            <a:extLst>
              <a:ext uri="{FF2B5EF4-FFF2-40B4-BE49-F238E27FC236}">
                <a16:creationId xmlns:a16="http://schemas.microsoft.com/office/drawing/2014/main" id="{A5AE0B1D-6AEF-11FB-4818-DFB904CC8918}"/>
              </a:ext>
            </a:extLst>
          </p:cNvPr>
          <p:cNvSpPr/>
          <p:nvPr userDrawn="1"/>
        </p:nvSpPr>
        <p:spPr>
          <a:xfrm rot="10800000" flipH="1">
            <a:off x="-3799" y="1896865"/>
            <a:ext cx="8127999" cy="3067918"/>
          </a:xfrm>
          <a:prstGeom prst="rect">
            <a:avLst/>
          </a:prstGeom>
          <a:solidFill>
            <a:srgbClr val="3F53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</a:pPr>
            <a:endParaRPr sz="1400" kern="0">
              <a:solidFill>
                <a:srgbClr val="000000"/>
              </a:solidFill>
              <a:latin typeface="Arvo"/>
              <a:sym typeface="Arvo"/>
            </a:endParaRPr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-1" y="1872163"/>
            <a:ext cx="8172519" cy="3067839"/>
          </a:xfrm>
        </p:spPr>
        <p:txBody>
          <a:bodyPr>
            <a:normAutofit/>
          </a:bodyPr>
          <a:lstStyle>
            <a:lvl1pPr>
              <a:defRPr sz="5400" b="1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2;p2">
            <a:extLst>
              <a:ext uri="{FF2B5EF4-FFF2-40B4-BE49-F238E27FC236}">
                <a16:creationId xmlns:a16="http://schemas.microsoft.com/office/drawing/2014/main" id="{3A248750-791C-D519-9A4A-8B45FC0EE0F0}"/>
              </a:ext>
            </a:extLst>
          </p:cNvPr>
          <p:cNvSpPr/>
          <p:nvPr userDrawn="1"/>
        </p:nvSpPr>
        <p:spPr>
          <a:xfrm>
            <a:off x="0" y="3725839"/>
            <a:ext cx="5956917" cy="2381998"/>
          </a:xfrm>
          <a:prstGeom prst="rect">
            <a:avLst/>
          </a:prstGeom>
          <a:solidFill>
            <a:srgbClr val="C7D3E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722E23B3-AD81-52BC-B12C-C5CF1BE57057}"/>
              </a:ext>
            </a:extLst>
          </p:cNvPr>
          <p:cNvSpPr/>
          <p:nvPr userDrawn="1"/>
        </p:nvSpPr>
        <p:spPr>
          <a:xfrm rot="10800000" flipH="1">
            <a:off x="5956917" y="3725841"/>
            <a:ext cx="2223035" cy="2381996"/>
          </a:xfrm>
          <a:prstGeom prst="rtTriangle">
            <a:avLst/>
          </a:prstGeom>
          <a:solidFill>
            <a:srgbClr val="C7D3E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vo"/>
              <a:ea typeface="Arvo"/>
              <a:cs typeface="Arvo"/>
              <a:sym typeface="Arvo"/>
            </a:endParaRPr>
          </a:p>
        </p:txBody>
      </p:sp>
      <p:sp>
        <p:nvSpPr>
          <p:cNvPr id="6" name="Google Shape;10;p2">
            <a:extLst>
              <a:ext uri="{FF2B5EF4-FFF2-40B4-BE49-F238E27FC236}">
                <a16:creationId xmlns:a16="http://schemas.microsoft.com/office/drawing/2014/main" id="{3D4D4E23-FEE0-E4AB-4092-3F788B021A2D}"/>
              </a:ext>
            </a:extLst>
          </p:cNvPr>
          <p:cNvSpPr/>
          <p:nvPr userDrawn="1"/>
        </p:nvSpPr>
        <p:spPr>
          <a:xfrm>
            <a:off x="7851479" y="3824127"/>
            <a:ext cx="644452" cy="247987"/>
          </a:xfrm>
          <a:prstGeom prst="triangle">
            <a:avLst>
              <a:gd name="adj" fmla="val 34554"/>
            </a:avLst>
          </a:prstGeom>
          <a:solidFill>
            <a:srgbClr val="0B192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vo"/>
              <a:ea typeface="Arvo"/>
              <a:cs typeface="Arvo"/>
              <a:sym typeface="Arvo"/>
            </a:endParaRPr>
          </a:p>
        </p:txBody>
      </p:sp>
      <p:sp>
        <p:nvSpPr>
          <p:cNvPr id="7" name="Google Shape;16;p2">
            <a:extLst>
              <a:ext uri="{FF2B5EF4-FFF2-40B4-BE49-F238E27FC236}">
                <a16:creationId xmlns:a16="http://schemas.microsoft.com/office/drawing/2014/main" id="{D206210D-A741-218B-EA8A-86D7816D008A}"/>
              </a:ext>
            </a:extLst>
          </p:cNvPr>
          <p:cNvSpPr/>
          <p:nvPr userDrawn="1"/>
        </p:nvSpPr>
        <p:spPr>
          <a:xfrm rot="10800000" flipH="1">
            <a:off x="7068434" y="4067239"/>
            <a:ext cx="1420427" cy="1773152"/>
          </a:xfrm>
          <a:prstGeom prst="rtTriangle">
            <a:avLst/>
          </a:prstGeom>
          <a:solidFill>
            <a:srgbClr val="3F53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</a:pPr>
            <a:endParaRPr sz="1400" kern="0">
              <a:solidFill>
                <a:srgbClr val="000000"/>
              </a:solidFill>
              <a:latin typeface="Arvo"/>
              <a:sym typeface="Arvo"/>
            </a:endParaRPr>
          </a:p>
        </p:txBody>
      </p:sp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076D1D2F-A619-FBF7-5996-9795297F6470}"/>
              </a:ext>
            </a:extLst>
          </p:cNvPr>
          <p:cNvSpPr txBox="1">
            <a:spLocks/>
          </p:cNvSpPr>
          <p:nvPr userDrawn="1"/>
        </p:nvSpPr>
        <p:spPr>
          <a:xfrm>
            <a:off x="11379200" y="0"/>
            <a:ext cx="812800" cy="335267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marL="0" algn="r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378E9F-3F06-466D-97E9-E8AA2D32000B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/>
              <a:ea typeface="+mn-ea"/>
              <a:cs typeface="TH SarabunPSK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2B5E53C-E9A4-FFA8-E181-926B2F512C50}"/>
              </a:ext>
            </a:extLst>
          </p:cNvPr>
          <p:cNvGrpSpPr/>
          <p:nvPr userDrawn="1"/>
        </p:nvGrpSpPr>
        <p:grpSpPr>
          <a:xfrm>
            <a:off x="-504075" y="3168715"/>
            <a:ext cx="1025093" cy="1025094"/>
            <a:chOff x="-518418" y="-118643"/>
            <a:chExt cx="954419" cy="954419"/>
          </a:xfrm>
        </p:grpSpPr>
        <p:sp>
          <p:nvSpPr>
            <p:cNvPr id="16" name="Diamond 15">
              <a:extLst>
                <a:ext uri="{FF2B5EF4-FFF2-40B4-BE49-F238E27FC236}">
                  <a16:creationId xmlns:a16="http://schemas.microsoft.com/office/drawing/2014/main" id="{B9167CD4-06A1-D794-7054-DA94FBB9C9BB}"/>
                </a:ext>
              </a:extLst>
            </p:cNvPr>
            <p:cNvSpPr/>
            <p:nvPr/>
          </p:nvSpPr>
          <p:spPr>
            <a:xfrm>
              <a:off x="-518418" y="-118643"/>
              <a:ext cx="954419" cy="954419"/>
            </a:xfrm>
            <a:prstGeom prst="diamond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en-US" err="1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7" name="Diamond 16">
              <a:extLst>
                <a:ext uri="{FF2B5EF4-FFF2-40B4-BE49-F238E27FC236}">
                  <a16:creationId xmlns:a16="http://schemas.microsoft.com/office/drawing/2014/main" id="{D72AF499-2BB1-65FA-1827-AD3B8DEA1D4D}"/>
                </a:ext>
              </a:extLst>
            </p:cNvPr>
            <p:cNvSpPr/>
            <p:nvPr/>
          </p:nvSpPr>
          <p:spPr>
            <a:xfrm rot="16200000">
              <a:off x="-221531" y="178243"/>
              <a:ext cx="360646" cy="360648"/>
            </a:xfrm>
            <a:prstGeom prst="diamond">
              <a:avLst/>
            </a:prstGeom>
            <a:solidFill>
              <a:srgbClr val="DFDA00"/>
            </a:solidFill>
            <a:ln w="57150">
              <a:noFill/>
            </a:ln>
            <a:effectLst>
              <a:softEdge rad="12700"/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en-US" err="1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18" name="Chord 17">
            <a:extLst>
              <a:ext uri="{FF2B5EF4-FFF2-40B4-BE49-F238E27FC236}">
                <a16:creationId xmlns:a16="http://schemas.microsoft.com/office/drawing/2014/main" id="{96DDA63D-91BA-3D34-35A5-D665B418DD17}"/>
              </a:ext>
            </a:extLst>
          </p:cNvPr>
          <p:cNvSpPr/>
          <p:nvPr userDrawn="1"/>
        </p:nvSpPr>
        <p:spPr>
          <a:xfrm>
            <a:off x="-2" y="3725838"/>
            <a:ext cx="1006661" cy="915030"/>
          </a:xfrm>
          <a:prstGeom prst="chord">
            <a:avLst>
              <a:gd name="adj1" fmla="val 10079369"/>
              <a:gd name="adj2" fmla="val 16800389"/>
            </a:avLst>
          </a:prstGeom>
          <a:solidFill>
            <a:srgbClr val="C7D3E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</a:pPr>
            <a:endParaRPr lang="en-US" sz="1400" kern="0" err="1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8" name="Google Shape;15;p2">
            <a:extLst>
              <a:ext uri="{FF2B5EF4-FFF2-40B4-BE49-F238E27FC236}">
                <a16:creationId xmlns:a16="http://schemas.microsoft.com/office/drawing/2014/main" id="{9F99F2FC-1112-7645-AD8F-9BDF11DBA5C5}"/>
              </a:ext>
            </a:extLst>
          </p:cNvPr>
          <p:cNvSpPr/>
          <p:nvPr userDrawn="1"/>
        </p:nvSpPr>
        <p:spPr>
          <a:xfrm rot="10800000" flipH="1">
            <a:off x="0" y="4067240"/>
            <a:ext cx="7075504" cy="1773151"/>
          </a:xfrm>
          <a:prstGeom prst="rect">
            <a:avLst/>
          </a:prstGeom>
          <a:solidFill>
            <a:srgbClr val="3F53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</a:pPr>
            <a:endParaRPr sz="1400" kern="0">
              <a:solidFill>
                <a:srgbClr val="000000"/>
              </a:solidFill>
              <a:latin typeface="Arvo"/>
              <a:sym typeface="Arvo"/>
            </a:endParaRPr>
          </a:p>
        </p:txBody>
      </p:sp>
    </p:spTree>
    <p:extLst>
      <p:ext uri="{BB962C8B-B14F-4D97-AF65-F5344CB8AC3E}">
        <p14:creationId xmlns:p14="http://schemas.microsoft.com/office/powerpoint/2010/main" val="3195886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;p2">
            <a:extLst>
              <a:ext uri="{FF2B5EF4-FFF2-40B4-BE49-F238E27FC236}">
                <a16:creationId xmlns:a16="http://schemas.microsoft.com/office/drawing/2014/main" id="{DC5889BD-C7AD-F1BD-1805-FE0D8A72017F}"/>
              </a:ext>
            </a:extLst>
          </p:cNvPr>
          <p:cNvSpPr/>
          <p:nvPr userDrawn="1"/>
        </p:nvSpPr>
        <p:spPr>
          <a:xfrm flipV="1">
            <a:off x="0" y="555999"/>
            <a:ext cx="11007725" cy="604814"/>
          </a:xfrm>
          <a:prstGeom prst="snip1Rect">
            <a:avLst>
              <a:gd name="adj" fmla="val 30923"/>
            </a:avLst>
          </a:prstGeom>
          <a:solidFill>
            <a:srgbClr val="3F53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</a:pPr>
            <a:endParaRPr sz="1400" kern="0">
              <a:solidFill>
                <a:srgbClr val="000000"/>
              </a:solidFill>
              <a:latin typeface="Arvo"/>
              <a:sym typeface="Arial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2A29FA1-C85B-E327-EE78-E48156D3E456}"/>
              </a:ext>
            </a:extLst>
          </p:cNvPr>
          <p:cNvGrpSpPr/>
          <p:nvPr userDrawn="1"/>
        </p:nvGrpSpPr>
        <p:grpSpPr>
          <a:xfrm>
            <a:off x="1" y="245784"/>
            <a:ext cx="11853828" cy="819699"/>
            <a:chOff x="-3799" y="98789"/>
            <a:chExt cx="12228276" cy="819699"/>
          </a:xfrm>
        </p:grpSpPr>
        <p:sp>
          <p:nvSpPr>
            <p:cNvPr id="8" name="Google Shape;16;p2">
              <a:extLst>
                <a:ext uri="{FF2B5EF4-FFF2-40B4-BE49-F238E27FC236}">
                  <a16:creationId xmlns:a16="http://schemas.microsoft.com/office/drawing/2014/main" id="{000FAE9E-E58A-0717-4255-CE175B49C0C4}"/>
                </a:ext>
              </a:extLst>
            </p:cNvPr>
            <p:cNvSpPr/>
            <p:nvPr/>
          </p:nvSpPr>
          <p:spPr>
            <a:xfrm rot="10800000" flipH="1">
              <a:off x="11386003" y="98798"/>
              <a:ext cx="838474" cy="819690"/>
            </a:xfrm>
            <a:prstGeom prst="rtTriangle">
              <a:avLst/>
            </a:prstGeom>
            <a:solidFill>
              <a:srgbClr val="C7D3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vo"/>
              </a:endParaRPr>
            </a:p>
          </p:txBody>
        </p:sp>
        <p:sp>
          <p:nvSpPr>
            <p:cNvPr id="9" name="Google Shape;15;p2">
              <a:extLst>
                <a:ext uri="{FF2B5EF4-FFF2-40B4-BE49-F238E27FC236}">
                  <a16:creationId xmlns:a16="http://schemas.microsoft.com/office/drawing/2014/main" id="{DA4B5D33-47AE-1462-B2C0-7988FB48C8D4}"/>
                </a:ext>
              </a:extLst>
            </p:cNvPr>
            <p:cNvSpPr/>
            <p:nvPr/>
          </p:nvSpPr>
          <p:spPr>
            <a:xfrm rot="10800000" flipH="1">
              <a:off x="-3799" y="98789"/>
              <a:ext cx="11389803" cy="819697"/>
            </a:xfrm>
            <a:prstGeom prst="rect">
              <a:avLst/>
            </a:prstGeom>
            <a:solidFill>
              <a:srgbClr val="C7D3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vo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83FF680-EF48-6DE0-FE0C-DB7CFE7BF9B1}"/>
              </a:ext>
            </a:extLst>
          </p:cNvPr>
          <p:cNvGrpSpPr/>
          <p:nvPr userDrawn="1"/>
        </p:nvGrpSpPr>
        <p:grpSpPr>
          <a:xfrm>
            <a:off x="-504074" y="-277716"/>
            <a:ext cx="1025093" cy="1025094"/>
            <a:chOff x="-518418" y="-118643"/>
            <a:chExt cx="954419" cy="954419"/>
          </a:xfrm>
        </p:grpSpPr>
        <p:sp>
          <p:nvSpPr>
            <p:cNvPr id="11" name="Diamond 10">
              <a:extLst>
                <a:ext uri="{FF2B5EF4-FFF2-40B4-BE49-F238E27FC236}">
                  <a16:creationId xmlns:a16="http://schemas.microsoft.com/office/drawing/2014/main" id="{BD2C982B-9C54-FC1E-03E6-E763185F84D1}"/>
                </a:ext>
              </a:extLst>
            </p:cNvPr>
            <p:cNvSpPr/>
            <p:nvPr/>
          </p:nvSpPr>
          <p:spPr>
            <a:xfrm>
              <a:off x="-518418" y="-118643"/>
              <a:ext cx="954419" cy="954419"/>
            </a:xfrm>
            <a:prstGeom prst="diamond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en-US" err="1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2" name="Diamond 11">
              <a:extLst>
                <a:ext uri="{FF2B5EF4-FFF2-40B4-BE49-F238E27FC236}">
                  <a16:creationId xmlns:a16="http://schemas.microsoft.com/office/drawing/2014/main" id="{B975F32F-413B-509F-E341-708C809B212D}"/>
                </a:ext>
              </a:extLst>
            </p:cNvPr>
            <p:cNvSpPr/>
            <p:nvPr/>
          </p:nvSpPr>
          <p:spPr>
            <a:xfrm rot="16200000">
              <a:off x="-221531" y="178243"/>
              <a:ext cx="360646" cy="360648"/>
            </a:xfrm>
            <a:prstGeom prst="diamond">
              <a:avLst/>
            </a:prstGeom>
            <a:solidFill>
              <a:srgbClr val="DFDA00"/>
            </a:solidFill>
            <a:ln w="57150">
              <a:noFill/>
            </a:ln>
            <a:effectLst>
              <a:softEdge rad="12700"/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en-US" err="1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13" name="Chord 12">
            <a:extLst>
              <a:ext uri="{FF2B5EF4-FFF2-40B4-BE49-F238E27FC236}">
                <a16:creationId xmlns:a16="http://schemas.microsoft.com/office/drawing/2014/main" id="{1318A8ED-BDB9-0A34-643F-3CF3725E8217}"/>
              </a:ext>
            </a:extLst>
          </p:cNvPr>
          <p:cNvSpPr/>
          <p:nvPr userDrawn="1"/>
        </p:nvSpPr>
        <p:spPr>
          <a:xfrm>
            <a:off x="-1" y="245783"/>
            <a:ext cx="1006661" cy="915030"/>
          </a:xfrm>
          <a:prstGeom prst="chord">
            <a:avLst>
              <a:gd name="adj1" fmla="val 10079369"/>
              <a:gd name="adj2" fmla="val 16471643"/>
            </a:avLst>
          </a:prstGeom>
          <a:solidFill>
            <a:srgbClr val="C7D3E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</a:pPr>
            <a:endParaRPr lang="en-US" sz="1400" kern="0" err="1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324" y="245782"/>
            <a:ext cx="10599705" cy="811811"/>
          </a:xfrm>
        </p:spPr>
        <p:txBody>
          <a:bodyPr>
            <a:normAutofit/>
          </a:bodyPr>
          <a:lstStyle>
            <a:lvl1pPr>
              <a:defRPr sz="4400" b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r>
              <a:rPr lang="en-US" dirty="0"/>
              <a:t>Click to edit Master title style</a:t>
            </a:r>
            <a:endParaRPr lang="th-TH" dirty="0"/>
          </a:p>
        </p:txBody>
      </p:sp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493AB556-BDF4-CB44-8FD1-30A958D7FE72}"/>
              </a:ext>
            </a:extLst>
          </p:cNvPr>
          <p:cNvSpPr txBox="1">
            <a:spLocks/>
          </p:cNvSpPr>
          <p:nvPr userDrawn="1"/>
        </p:nvSpPr>
        <p:spPr>
          <a:xfrm>
            <a:off x="11379200" y="0"/>
            <a:ext cx="812800" cy="335267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marL="0" algn="r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378E9F-3F06-466D-97E9-E8AA2D32000B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/>
              <a:ea typeface="+mn-ea"/>
              <a:cs typeface="TH SarabunPSK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id="{93DAFBF4-2BDA-FBA6-09AD-804BA55950DD}"/>
              </a:ext>
            </a:extLst>
          </p:cNvPr>
          <p:cNvSpPr txBox="1">
            <a:spLocks/>
          </p:cNvSpPr>
          <p:nvPr userDrawn="1"/>
        </p:nvSpPr>
        <p:spPr>
          <a:xfrm>
            <a:off x="11379200" y="0"/>
            <a:ext cx="812800" cy="335267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marL="0" algn="r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378E9F-3F06-466D-97E9-E8AA2D32000B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/>
              <a:ea typeface="+mn-ea"/>
              <a:cs typeface="TH SarabunPSK"/>
            </a:endParaRPr>
          </a:p>
        </p:txBody>
      </p:sp>
      <p:sp>
        <p:nvSpPr>
          <p:cNvPr id="29" name="Google Shape;12;p2">
            <a:extLst>
              <a:ext uri="{FF2B5EF4-FFF2-40B4-BE49-F238E27FC236}">
                <a16:creationId xmlns:a16="http://schemas.microsoft.com/office/drawing/2014/main" id="{5D4FEC4C-A604-2579-672F-D258C14DB846}"/>
              </a:ext>
            </a:extLst>
          </p:cNvPr>
          <p:cNvSpPr/>
          <p:nvPr userDrawn="1"/>
        </p:nvSpPr>
        <p:spPr>
          <a:xfrm>
            <a:off x="-100012" y="928641"/>
            <a:ext cx="12292012" cy="85175"/>
          </a:xfrm>
          <a:prstGeom prst="parallelogram">
            <a:avLst>
              <a:gd name="adj" fmla="val 108101"/>
            </a:avLst>
          </a:prstGeom>
          <a:solidFill>
            <a:srgbClr val="3F53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</a:pPr>
            <a:endParaRPr sz="1400" kern="0">
              <a:solidFill>
                <a:srgbClr val="000000"/>
              </a:solidFill>
              <a:latin typeface="Arvo"/>
              <a:sym typeface="Arial"/>
            </a:endParaRPr>
          </a:p>
        </p:txBody>
      </p:sp>
      <p:sp>
        <p:nvSpPr>
          <p:cNvPr id="30" name="Google Shape;16;p2">
            <a:extLst>
              <a:ext uri="{FF2B5EF4-FFF2-40B4-BE49-F238E27FC236}">
                <a16:creationId xmlns:a16="http://schemas.microsoft.com/office/drawing/2014/main" id="{E82D496B-26BC-9C31-000C-6568847A2DC5}"/>
              </a:ext>
            </a:extLst>
          </p:cNvPr>
          <p:cNvSpPr/>
          <p:nvPr userDrawn="1"/>
        </p:nvSpPr>
        <p:spPr>
          <a:xfrm rot="10800000" flipH="1">
            <a:off x="521019" y="174161"/>
            <a:ext cx="1228405" cy="839657"/>
          </a:xfrm>
          <a:prstGeom prst="rtTriangle">
            <a:avLst/>
          </a:prstGeom>
          <a:solidFill>
            <a:srgbClr val="3F53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</a:pPr>
            <a:endParaRPr sz="1400" kern="0">
              <a:solidFill>
                <a:srgbClr val="000000"/>
              </a:solidFill>
              <a:latin typeface="Arvo"/>
              <a:sym typeface="Arvo"/>
            </a:endParaRPr>
          </a:p>
        </p:txBody>
      </p:sp>
      <p:sp>
        <p:nvSpPr>
          <p:cNvPr id="31" name="Google Shape;15;p2">
            <a:extLst>
              <a:ext uri="{FF2B5EF4-FFF2-40B4-BE49-F238E27FC236}">
                <a16:creationId xmlns:a16="http://schemas.microsoft.com/office/drawing/2014/main" id="{CFA3CFBD-5691-A2E7-6378-726141C1D669}"/>
              </a:ext>
            </a:extLst>
          </p:cNvPr>
          <p:cNvSpPr/>
          <p:nvPr userDrawn="1"/>
        </p:nvSpPr>
        <p:spPr>
          <a:xfrm rot="10800000" flipH="1">
            <a:off x="2" y="98781"/>
            <a:ext cx="521017" cy="829859"/>
          </a:xfrm>
          <a:prstGeom prst="rect">
            <a:avLst/>
          </a:prstGeom>
          <a:solidFill>
            <a:srgbClr val="C7D3E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vo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B839D9B-731C-6780-3774-2302133A8482}"/>
              </a:ext>
            </a:extLst>
          </p:cNvPr>
          <p:cNvGrpSpPr/>
          <p:nvPr userDrawn="1"/>
        </p:nvGrpSpPr>
        <p:grpSpPr>
          <a:xfrm>
            <a:off x="-504074" y="-424707"/>
            <a:ext cx="1025093" cy="1025094"/>
            <a:chOff x="-518418" y="-118643"/>
            <a:chExt cx="954419" cy="954419"/>
          </a:xfrm>
        </p:grpSpPr>
        <p:sp>
          <p:nvSpPr>
            <p:cNvPr id="33" name="Diamond 32">
              <a:extLst>
                <a:ext uri="{FF2B5EF4-FFF2-40B4-BE49-F238E27FC236}">
                  <a16:creationId xmlns:a16="http://schemas.microsoft.com/office/drawing/2014/main" id="{DE888A1F-BC6A-BDD5-E534-3A5F620F8022}"/>
                </a:ext>
              </a:extLst>
            </p:cNvPr>
            <p:cNvSpPr/>
            <p:nvPr/>
          </p:nvSpPr>
          <p:spPr>
            <a:xfrm>
              <a:off x="-518418" y="-118643"/>
              <a:ext cx="954419" cy="954419"/>
            </a:xfrm>
            <a:prstGeom prst="diamond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en-US" err="1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34" name="Diamond 33">
              <a:extLst>
                <a:ext uri="{FF2B5EF4-FFF2-40B4-BE49-F238E27FC236}">
                  <a16:creationId xmlns:a16="http://schemas.microsoft.com/office/drawing/2014/main" id="{4466689A-CBC6-638B-431C-0828251DC2FD}"/>
                </a:ext>
              </a:extLst>
            </p:cNvPr>
            <p:cNvSpPr/>
            <p:nvPr/>
          </p:nvSpPr>
          <p:spPr>
            <a:xfrm rot="16200000">
              <a:off x="-221531" y="178243"/>
              <a:ext cx="360646" cy="360648"/>
            </a:xfrm>
            <a:prstGeom prst="diamond">
              <a:avLst/>
            </a:prstGeom>
            <a:solidFill>
              <a:srgbClr val="DFDA00"/>
            </a:solidFill>
            <a:ln w="57150">
              <a:noFill/>
            </a:ln>
            <a:effectLst>
              <a:softEdge rad="12700"/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en-US" err="1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35" name="Chord 34">
            <a:extLst>
              <a:ext uri="{FF2B5EF4-FFF2-40B4-BE49-F238E27FC236}">
                <a16:creationId xmlns:a16="http://schemas.microsoft.com/office/drawing/2014/main" id="{43583298-32E6-26C0-0E80-5764D71905B2}"/>
              </a:ext>
            </a:extLst>
          </p:cNvPr>
          <p:cNvSpPr/>
          <p:nvPr userDrawn="1"/>
        </p:nvSpPr>
        <p:spPr>
          <a:xfrm>
            <a:off x="-1" y="98792"/>
            <a:ext cx="1006661" cy="915030"/>
          </a:xfrm>
          <a:prstGeom prst="chord">
            <a:avLst>
              <a:gd name="adj1" fmla="val 10079369"/>
              <a:gd name="adj2" fmla="val 16471643"/>
            </a:avLst>
          </a:prstGeom>
          <a:solidFill>
            <a:srgbClr val="C7D3E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</a:pPr>
            <a:endParaRPr lang="en-US" sz="1400" kern="0" err="1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6" name="Google Shape;16;p2">
            <a:extLst>
              <a:ext uri="{FF2B5EF4-FFF2-40B4-BE49-F238E27FC236}">
                <a16:creationId xmlns:a16="http://schemas.microsoft.com/office/drawing/2014/main" id="{4FEB8C8D-AEB2-7958-41D7-83940BFD348A}"/>
              </a:ext>
            </a:extLst>
          </p:cNvPr>
          <p:cNvSpPr/>
          <p:nvPr userDrawn="1"/>
        </p:nvSpPr>
        <p:spPr>
          <a:xfrm rot="10800000" flipH="1">
            <a:off x="521019" y="98797"/>
            <a:ext cx="1227941" cy="829843"/>
          </a:xfrm>
          <a:prstGeom prst="rtTriangle">
            <a:avLst/>
          </a:prstGeom>
          <a:solidFill>
            <a:srgbClr val="C7D3E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vo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6F5ED74F-03EC-E1E6-EAF0-E2D0B91EF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3164" y="98787"/>
            <a:ext cx="9288174" cy="811811"/>
          </a:xfrm>
        </p:spPr>
        <p:txBody>
          <a:bodyPr>
            <a:normAutofit/>
          </a:bodyPr>
          <a:lstStyle>
            <a:lvl1pPr>
              <a:defRPr sz="4400" b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r>
              <a:rPr lang="en-US" dirty="0"/>
              <a:t>Click to edit Master title style</a:t>
            </a:r>
            <a:endParaRPr lang="th-TH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510ED51-2BEC-4AE7-453B-F2892FDA0A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51" y="219341"/>
            <a:ext cx="740191" cy="58566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">
            <a:extLst>
              <a:ext uri="{FF2B5EF4-FFF2-40B4-BE49-F238E27FC236}">
                <a16:creationId xmlns:a16="http://schemas.microsoft.com/office/drawing/2014/main" id="{45DB79E3-4DE9-295A-294C-0F91B0C9AEE3}"/>
              </a:ext>
            </a:extLst>
          </p:cNvPr>
          <p:cNvSpPr/>
          <p:nvPr userDrawn="1"/>
        </p:nvSpPr>
        <p:spPr>
          <a:xfrm flipV="1">
            <a:off x="0" y="2718079"/>
            <a:ext cx="11007725" cy="1040491"/>
          </a:xfrm>
          <a:prstGeom prst="snip1Rect">
            <a:avLst>
              <a:gd name="adj" fmla="val 39060"/>
            </a:avLst>
          </a:prstGeom>
          <a:solidFill>
            <a:srgbClr val="3F53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</a:pPr>
            <a:endParaRPr sz="1400" kern="0">
              <a:solidFill>
                <a:srgbClr val="000000"/>
              </a:solidFill>
              <a:latin typeface="Arvo"/>
              <a:sym typeface="Arial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62C0B8F-A8F0-C362-86D6-63C9975FE32D}"/>
              </a:ext>
            </a:extLst>
          </p:cNvPr>
          <p:cNvGrpSpPr/>
          <p:nvPr userDrawn="1"/>
        </p:nvGrpSpPr>
        <p:grpSpPr>
          <a:xfrm>
            <a:off x="1" y="2184402"/>
            <a:ext cx="11971866" cy="1410166"/>
            <a:chOff x="-3799" y="98789"/>
            <a:chExt cx="12375501" cy="819698"/>
          </a:xfrm>
        </p:grpSpPr>
        <p:sp>
          <p:nvSpPr>
            <p:cNvPr id="4" name="Google Shape;16;p2">
              <a:extLst>
                <a:ext uri="{FF2B5EF4-FFF2-40B4-BE49-F238E27FC236}">
                  <a16:creationId xmlns:a16="http://schemas.microsoft.com/office/drawing/2014/main" id="{D12E3AB8-5CFA-E8A4-2CD9-4B275F74E491}"/>
                </a:ext>
              </a:extLst>
            </p:cNvPr>
            <p:cNvSpPr/>
            <p:nvPr/>
          </p:nvSpPr>
          <p:spPr>
            <a:xfrm rot="10800000" flipH="1">
              <a:off x="11286438" y="98797"/>
              <a:ext cx="1085264" cy="819690"/>
            </a:xfrm>
            <a:prstGeom prst="rtTriangle">
              <a:avLst/>
            </a:prstGeom>
            <a:solidFill>
              <a:srgbClr val="C7D3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400" kern="0">
                <a:solidFill>
                  <a:srgbClr val="002060"/>
                </a:solidFill>
                <a:latin typeface="Arial"/>
                <a:cs typeface="Arial"/>
                <a:sym typeface="Arvo"/>
              </a:endParaRPr>
            </a:p>
          </p:txBody>
        </p:sp>
        <p:sp>
          <p:nvSpPr>
            <p:cNvPr id="5" name="Google Shape;15;p2">
              <a:extLst>
                <a:ext uri="{FF2B5EF4-FFF2-40B4-BE49-F238E27FC236}">
                  <a16:creationId xmlns:a16="http://schemas.microsoft.com/office/drawing/2014/main" id="{65F3A4D5-6A4C-8303-D749-F88FA08EC9DD}"/>
                </a:ext>
              </a:extLst>
            </p:cNvPr>
            <p:cNvSpPr/>
            <p:nvPr/>
          </p:nvSpPr>
          <p:spPr>
            <a:xfrm rot="10800000" flipH="1">
              <a:off x="-3799" y="98789"/>
              <a:ext cx="11290237" cy="819697"/>
            </a:xfrm>
            <a:prstGeom prst="rect">
              <a:avLst/>
            </a:prstGeom>
            <a:solidFill>
              <a:srgbClr val="C7D3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400" kern="0">
                <a:solidFill>
                  <a:srgbClr val="002060"/>
                </a:solidFill>
                <a:latin typeface="Arial"/>
                <a:cs typeface="Arial"/>
                <a:sym typeface="Arvo"/>
              </a:endParaRPr>
            </a:p>
          </p:txBody>
        </p:sp>
      </p:grpSp>
      <p:sp>
        <p:nvSpPr>
          <p:cNvPr id="10" name="Chord 9">
            <a:extLst>
              <a:ext uri="{FF2B5EF4-FFF2-40B4-BE49-F238E27FC236}">
                <a16:creationId xmlns:a16="http://schemas.microsoft.com/office/drawing/2014/main" id="{0806FB8C-49A0-97A3-C70D-0474F96BF0E0}"/>
              </a:ext>
            </a:extLst>
          </p:cNvPr>
          <p:cNvSpPr/>
          <p:nvPr userDrawn="1"/>
        </p:nvSpPr>
        <p:spPr>
          <a:xfrm>
            <a:off x="-1" y="2226994"/>
            <a:ext cx="1006661" cy="1574170"/>
          </a:xfrm>
          <a:prstGeom prst="chord">
            <a:avLst>
              <a:gd name="adj1" fmla="val 10079369"/>
              <a:gd name="adj2" fmla="val 16471643"/>
            </a:avLst>
          </a:prstGeom>
          <a:solidFill>
            <a:srgbClr val="C7D3E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</a:pPr>
            <a:endParaRPr lang="en-US" sz="1400" kern="0" err="1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48C1544-D880-AFAA-890D-2DB922E4EB00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322294" y="2562151"/>
            <a:ext cx="10599705" cy="811811"/>
          </a:xfrm>
        </p:spPr>
        <p:txBody>
          <a:bodyPr>
            <a:normAutofit/>
          </a:bodyPr>
          <a:lstStyle>
            <a:lvl1pPr>
              <a:defRPr sz="4400" b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r>
              <a:rPr lang="en-US" dirty="0"/>
              <a:t>Click to edit Master title style</a:t>
            </a:r>
            <a:endParaRPr lang="th-TH" dirty="0"/>
          </a:p>
        </p:txBody>
      </p:sp>
      <p:sp>
        <p:nvSpPr>
          <p:cNvPr id="12" name="Slide Number Placeholder 1">
            <a:extLst>
              <a:ext uri="{FF2B5EF4-FFF2-40B4-BE49-F238E27FC236}">
                <a16:creationId xmlns:a16="http://schemas.microsoft.com/office/drawing/2014/main" id="{EC8CEF38-A7C4-90D6-7825-BB2BFC45939F}"/>
              </a:ext>
            </a:extLst>
          </p:cNvPr>
          <p:cNvSpPr txBox="1">
            <a:spLocks/>
          </p:cNvSpPr>
          <p:nvPr userDrawn="1"/>
        </p:nvSpPr>
        <p:spPr>
          <a:xfrm>
            <a:off x="11379200" y="0"/>
            <a:ext cx="812800" cy="335267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marL="0" algn="r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378E9F-3F06-466D-97E9-E8AA2D32000B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/>
                <a:ea typeface="+mn-ea"/>
                <a:cs typeface="TH SarabunPSK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H SarabunPSK"/>
              <a:ea typeface="+mn-ea"/>
              <a:cs typeface="TH SarabunPSK"/>
            </a:endParaRPr>
          </a:p>
        </p:txBody>
      </p:sp>
      <p:sp>
        <p:nvSpPr>
          <p:cNvPr id="14" name="Diamond 13">
            <a:extLst>
              <a:ext uri="{FF2B5EF4-FFF2-40B4-BE49-F238E27FC236}">
                <a16:creationId xmlns:a16="http://schemas.microsoft.com/office/drawing/2014/main" id="{2ECBB647-1640-A82A-A6EB-86AA216A823A}"/>
              </a:ext>
            </a:extLst>
          </p:cNvPr>
          <p:cNvSpPr/>
          <p:nvPr userDrawn="1"/>
        </p:nvSpPr>
        <p:spPr>
          <a:xfrm rot="16200000">
            <a:off x="-185203" y="2003465"/>
            <a:ext cx="387352" cy="387354"/>
          </a:xfrm>
          <a:prstGeom prst="diamond">
            <a:avLst/>
          </a:prstGeom>
          <a:solidFill>
            <a:srgbClr val="DFDA00"/>
          </a:solidFill>
          <a:ln w="57150">
            <a:noFill/>
          </a:ln>
          <a:effectLst>
            <a:softEdge rad="1270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US" err="1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61118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522C0-1F81-4165-9779-A453A588545A}" type="datetimeFigureOut">
              <a:rPr lang="th-TH" smtClean="0"/>
              <a:t>30/07/68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0EC5F-65AF-47B8-87DC-C79219354C5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0684933" y="0"/>
            <a:ext cx="1456267" cy="304800"/>
          </a:xfrm>
          <a:prstGeom prst="rect">
            <a:avLst/>
          </a:prstGeom>
          <a:ln/>
        </p:spPr>
        <p:txBody>
          <a:bodyPr/>
          <a:lstStyle>
            <a:lvl1pPr algn="r">
              <a:defRPr sz="1800"/>
            </a:lvl1pPr>
          </a:lstStyle>
          <a:p>
            <a:pPr>
              <a:defRPr/>
            </a:pPr>
            <a:fld id="{0B378E9F-3F06-466D-97E9-E8AA2D32000B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013197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6522C0-1F81-4165-9779-A453A588545A}" type="datetimeFigureOut">
              <a:rPr lang="th-TH" smtClean="0"/>
              <a:t>30/07/68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0EC5F-65AF-47B8-87DC-C79219354C5E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4" r:id="rId3"/>
    <p:sldLayoutId id="2147483655" r:id="rId4"/>
    <p:sldLayoutId id="2147483659" r:id="rId5"/>
    <p:sldLayoutId id="2147483651" r:id="rId6"/>
    <p:sldLayoutId id="2147483660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erson in a uniform saluting&#10;&#10;AI-generated content may be incorrect.">
            <a:extLst>
              <a:ext uri="{FF2B5EF4-FFF2-40B4-BE49-F238E27FC236}">
                <a16:creationId xmlns:a16="http://schemas.microsoft.com/office/drawing/2014/main" id="{84A1D15E-5F40-9DA0-5F34-195ADDCC8B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ตัวแทนเนื้อหา 11">
            <a:extLst>
              <a:ext uri="{FF2B5EF4-FFF2-40B4-BE49-F238E27FC236}">
                <a16:creationId xmlns:a16="http://schemas.microsoft.com/office/drawing/2014/main" id="{627864B5-5E8A-98F8-6478-22FBC59B69CB}"/>
              </a:ext>
            </a:extLst>
          </p:cNvPr>
          <p:cNvSpPr txBox="1">
            <a:spLocks/>
          </p:cNvSpPr>
          <p:nvPr/>
        </p:nvSpPr>
        <p:spPr>
          <a:xfrm>
            <a:off x="6870834" y="5536212"/>
            <a:ext cx="4617965" cy="1183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</a:t>
            </a:r>
            <a:r>
              <a:rPr lang="en-US" sz="3200" b="1" dirty="0" err="1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ลอากาศเอก</a:t>
            </a:r>
            <a:r>
              <a:rPr lang="en-US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พันธ์ภักดี  พัฒนกุล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th-TH" sz="28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ผู้บัญชาการ</a:t>
            </a:r>
            <a:r>
              <a:rPr lang="en-US" sz="2800" b="1" dirty="0" err="1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ทหารอากาศ</a:t>
            </a:r>
            <a:endParaRPr lang="en-US" sz="28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2669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0216DA-EFF9-C5D1-03FD-BCBE655070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ผืนผ้ามุมมน 4">
            <a:extLst>
              <a:ext uri="{FF2B5EF4-FFF2-40B4-BE49-F238E27FC236}">
                <a16:creationId xmlns:a16="http://schemas.microsoft.com/office/drawing/2014/main" id="{9509892F-EDB9-E430-60BE-A7629E72695F}"/>
              </a:ext>
            </a:extLst>
          </p:cNvPr>
          <p:cNvSpPr/>
          <p:nvPr/>
        </p:nvSpPr>
        <p:spPr>
          <a:xfrm>
            <a:off x="0" y="2709332"/>
            <a:ext cx="12192000" cy="4148667"/>
          </a:xfrm>
          <a:prstGeom prst="roundRect">
            <a:avLst>
              <a:gd name="adj" fmla="val 0"/>
            </a:avLst>
          </a:prstGeom>
          <a:solidFill>
            <a:srgbClr val="051149"/>
          </a:solidFill>
          <a:ln>
            <a:solidFill>
              <a:srgbClr val="071A58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1920" tIns="60960" rIns="121920" bIns="60960" rtlCol="0" anchor="ctr"/>
          <a:lstStyle/>
          <a:p>
            <a:pPr eaLnBrk="1" hangingPunct="1">
              <a:lnSpc>
                <a:spcPts val="5300"/>
              </a:lnSpc>
              <a:defRPr/>
            </a:pPr>
            <a:r>
              <a:rPr lang="th-TH" sz="4800" b="1" dirty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4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แผนงานบุคลากรภาครัฐ</a:t>
            </a:r>
            <a:r>
              <a:rPr lang="en-US" sz="4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		14</a:t>
            </a:r>
            <a:r>
              <a:rPr lang="th-TH" sz="4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,</a:t>
            </a:r>
            <a:r>
              <a:rPr lang="en-US" sz="4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650,091</a:t>
            </a:r>
            <a:r>
              <a:rPr lang="th-TH" sz="4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,100 บาท </a:t>
            </a:r>
          </a:p>
          <a:p>
            <a:pPr eaLnBrk="1" hangingPunct="1">
              <a:lnSpc>
                <a:spcPts val="5300"/>
              </a:lnSpc>
              <a:defRPr/>
            </a:pPr>
            <a:r>
              <a:rPr lang="th-TH" sz="4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	แผนงานพื้นฐาน			  	</a:t>
            </a:r>
            <a:r>
              <a:rPr lang="th-TH" sz="4800" b="1" dirty="0">
                <a:solidFill>
                  <a:srgbClr val="051149"/>
                </a:solidFill>
                <a:latin typeface="TH SarabunPSK" pitchFamily="34" charset="-34"/>
                <a:cs typeface="TH SarabunPSK" pitchFamily="34" charset="-34"/>
              </a:rPr>
              <a:t>0</a:t>
            </a:r>
            <a:r>
              <a:rPr lang="th-TH" sz="4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3,</a:t>
            </a:r>
            <a:r>
              <a:rPr lang="en-US" sz="4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750,754</a:t>
            </a:r>
            <a:r>
              <a:rPr lang="th-TH" sz="4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,100 บาท </a:t>
            </a:r>
          </a:p>
          <a:p>
            <a:pPr eaLnBrk="1" hangingPunct="1">
              <a:lnSpc>
                <a:spcPts val="5300"/>
              </a:lnSpc>
              <a:defRPr/>
            </a:pPr>
            <a:r>
              <a:rPr lang="th-TH" sz="4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	แผนงานยุทธศาสตร์			19,320,491,600 บาท</a:t>
            </a:r>
          </a:p>
          <a:p>
            <a:pPr eaLnBrk="1" hangingPunct="1">
              <a:lnSpc>
                <a:spcPts val="5300"/>
              </a:lnSpc>
              <a:defRPr/>
            </a:pPr>
            <a:r>
              <a:rPr lang="th-TH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	</a:t>
            </a:r>
            <a:r>
              <a:rPr lang="th-TH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รวม					</a:t>
            </a:r>
            <a:r>
              <a:rPr lang="th-TH" sz="48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37,721,</a:t>
            </a:r>
            <a:r>
              <a:rPr lang="en-US" sz="48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336</a:t>
            </a:r>
            <a:r>
              <a:rPr lang="th-TH" sz="48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,</a:t>
            </a:r>
            <a:r>
              <a:rPr lang="en-US" sz="48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8</a:t>
            </a:r>
            <a:r>
              <a:rPr lang="th-TH" sz="48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00 บาท</a:t>
            </a:r>
          </a:p>
          <a:p>
            <a:pPr>
              <a:lnSpc>
                <a:spcPts val="5300"/>
              </a:lnSpc>
              <a:defRPr/>
            </a:pPr>
            <a:r>
              <a:rPr lang="th-TH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คณะกรรมาธิการปรับลด		</a:t>
            </a:r>
            <a:r>
              <a:rPr lang="th-TH" sz="4800" b="1" u="sng" dirty="0">
                <a:solidFill>
                  <a:srgbClr val="051149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00,0</a:t>
            </a:r>
            <a:r>
              <a:rPr lang="th-TH" sz="4800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23,775,000 บาท</a:t>
            </a:r>
          </a:p>
          <a:p>
            <a:pPr>
              <a:lnSpc>
                <a:spcPts val="5300"/>
              </a:lnSpc>
              <a:defRPr/>
            </a:pPr>
            <a:r>
              <a:rPr lang="th-TH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	คงเหลือ				</a:t>
            </a:r>
            <a:r>
              <a:rPr lang="th-TH" sz="4800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37,697,561,800 บาท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00206AD-D655-8222-BE42-9BC0753C9AC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2811"/>
          <a:stretch>
            <a:fillRect/>
          </a:stretch>
        </p:blipFill>
        <p:spPr>
          <a:xfrm>
            <a:off x="0" y="0"/>
            <a:ext cx="12192000" cy="270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43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0166C-A628-0A91-8D3E-15AA9E40E7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8F8357-AD71-31E8-4A8E-1A20B9EAE4A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925" r="9170"/>
          <a:stretch>
            <a:fillRect/>
          </a:stretch>
        </p:blipFill>
        <p:spPr>
          <a:xfrm>
            <a:off x="-457199" y="1282"/>
            <a:ext cx="12649200" cy="6856718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0F362647-6BFA-FB3A-B761-BE45B127855F}"/>
              </a:ext>
            </a:extLst>
          </p:cNvPr>
          <p:cNvGrpSpPr/>
          <p:nvPr/>
        </p:nvGrpSpPr>
        <p:grpSpPr>
          <a:xfrm>
            <a:off x="-620626" y="1138689"/>
            <a:ext cx="12939145" cy="5907812"/>
            <a:chOff x="242671" y="1173986"/>
            <a:chExt cx="11371521" cy="5000885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3A91E524-D2E5-F5FC-5615-AF32F50C1A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2671" y="1173986"/>
              <a:ext cx="4685071" cy="3126504"/>
            </a:xfrm>
            <a:prstGeom prst="rect">
              <a:avLst/>
            </a:prstGeom>
            <a:ln>
              <a:noFill/>
            </a:ln>
            <a:effectLst>
              <a:softEdge rad="127000"/>
            </a:effectLst>
          </p:spPr>
        </p:pic>
        <p:pic>
          <p:nvPicPr>
            <p:cNvPr id="7" name="Picture 6" descr="A group of people working on a plane&#10;&#10;AI-generated content may be incorrect.">
              <a:extLst>
                <a:ext uri="{FF2B5EF4-FFF2-40B4-BE49-F238E27FC236}">
                  <a16:creationId xmlns:a16="http://schemas.microsoft.com/office/drawing/2014/main" id="{4A8AFF47-44F5-046D-595A-4A1D6EA6ED4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4260" y="1173986"/>
              <a:ext cx="4349932" cy="3263185"/>
            </a:xfrm>
            <a:prstGeom prst="rect">
              <a:avLst/>
            </a:prstGeom>
            <a:ln>
              <a:noFill/>
            </a:ln>
            <a:effectLst>
              <a:softEdge rad="127000"/>
            </a:effectLst>
          </p:spPr>
        </p:pic>
        <p:pic>
          <p:nvPicPr>
            <p:cNvPr id="8" name="Picture 2" descr="ฮือฮา! กองทัพอากาศเตรียม ยิงดาวเทียมนภา 1 ขึ้นสู่อวกาศ">
              <a:extLst>
                <a:ext uri="{FF2B5EF4-FFF2-40B4-BE49-F238E27FC236}">
                  <a16:creationId xmlns:a16="http://schemas.microsoft.com/office/drawing/2014/main" id="{F4CC2A58-29A2-7047-C7AF-803FAFB90CD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46"/>
            <a:stretch/>
          </p:blipFill>
          <p:spPr bwMode="auto">
            <a:xfrm>
              <a:off x="4710976" y="1173986"/>
              <a:ext cx="2770048" cy="3086260"/>
            </a:xfrm>
            <a:prstGeom prst="rect">
              <a:avLst/>
            </a:prstGeom>
            <a:ln>
              <a:noFill/>
            </a:ln>
            <a:effectLst>
              <a:softEdge rad="1270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DDC79C29-5BA4-B7A3-F420-636C816364E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65466" y="4055702"/>
              <a:ext cx="4291671" cy="2027598"/>
            </a:xfrm>
            <a:prstGeom prst="rect">
              <a:avLst/>
            </a:prstGeom>
            <a:ln>
              <a:noFill/>
            </a:ln>
            <a:effectLst>
              <a:softEdge rad="127000"/>
            </a:effectLst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7A5AF2A-306D-FDBC-A9FD-01B15AD9724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269033" y="4046737"/>
              <a:ext cx="4291671" cy="2070543"/>
            </a:xfrm>
            <a:prstGeom prst="rect">
              <a:avLst/>
            </a:prstGeom>
            <a:ln>
              <a:noFill/>
            </a:ln>
            <a:effectLst>
              <a:softEdge rad="127000"/>
            </a:effectLst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0DD8A9A-0F85-E9C9-976A-47B8E13AE05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283147" y="4043002"/>
              <a:ext cx="3331045" cy="2131869"/>
            </a:xfrm>
            <a:prstGeom prst="rect">
              <a:avLst/>
            </a:prstGeom>
            <a:ln>
              <a:noFill/>
            </a:ln>
            <a:effectLst>
              <a:softEdge rad="127000"/>
            </a:effectLst>
          </p:spPr>
        </p:pic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F587C388-5963-F5CA-D9E6-9D906D30C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6979" y="152216"/>
            <a:ext cx="9746188" cy="1005445"/>
          </a:xfrm>
        </p:spPr>
        <p:txBody>
          <a:bodyPr>
            <a:normAutofit/>
          </a:bodyPr>
          <a:lstStyle/>
          <a:p>
            <a:r>
              <a:rPr lang="th-TH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แผนงานและโครงการสำคัญในปีงบประมาณ พ.ศ.2569</a:t>
            </a:r>
          </a:p>
        </p:txBody>
      </p:sp>
    </p:spTree>
    <p:extLst>
      <p:ext uri="{BB962C8B-B14F-4D97-AF65-F5344CB8AC3E}">
        <p14:creationId xmlns:p14="http://schemas.microsoft.com/office/powerpoint/2010/main" val="197992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55DE48D-48FB-6AD2-E13C-A4C43EB6B97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925" r="9170"/>
          <a:stretch>
            <a:fillRect/>
          </a:stretch>
        </p:blipFill>
        <p:spPr>
          <a:xfrm>
            <a:off x="-457199" y="1282"/>
            <a:ext cx="1264920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923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0166C-A628-0A91-8D3E-15AA9E40E7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95BC1A6-5C23-F166-1CF7-99E30020A2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1D3E97-E314-B21D-D093-ED1E2DAA965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749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65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268F2C-9518-2749-61FC-F07B0D9E8C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in a uniform saluting&#10;&#10;AI-generated content may be incorrect.">
            <a:extLst>
              <a:ext uri="{FF2B5EF4-FFF2-40B4-BE49-F238E27FC236}">
                <a16:creationId xmlns:a16="http://schemas.microsoft.com/office/drawing/2014/main" id="{CF70D4AB-4DE2-EB38-E91A-652FECC094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ตัวแทนเนื้อหา 11">
            <a:extLst>
              <a:ext uri="{FF2B5EF4-FFF2-40B4-BE49-F238E27FC236}">
                <a16:creationId xmlns:a16="http://schemas.microsoft.com/office/drawing/2014/main" id="{16712B1F-7064-0049-C8E4-379C8A7A1236}"/>
              </a:ext>
            </a:extLst>
          </p:cNvPr>
          <p:cNvSpPr txBox="1">
            <a:spLocks/>
          </p:cNvSpPr>
          <p:nvPr/>
        </p:nvSpPr>
        <p:spPr>
          <a:xfrm>
            <a:off x="6870834" y="5536212"/>
            <a:ext cx="4617965" cy="1183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</a:t>
            </a:r>
            <a:r>
              <a:rPr lang="en-US" sz="3200" b="1" dirty="0" err="1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ลอากาศเอก</a:t>
            </a:r>
            <a:r>
              <a:rPr lang="en-US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พันธ์ภักดี  พัฒนกุล</a:t>
            </a:r>
            <a:endParaRPr lang="en-US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th-TH" sz="28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ผู้บัญชาการ</a:t>
            </a:r>
            <a:r>
              <a:rPr lang="en-US" sz="2800" b="1" dirty="0" err="1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ทหารอากาศ</a:t>
            </a:r>
            <a:endParaRPr lang="en-US" sz="28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29347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 w="3175">
          <a:solidFill>
            <a:schemeClr val="tx1"/>
          </a:solidFill>
        </a:ln>
      </a:spPr>
      <a:bodyPr lIns="36000" tIns="36000" rIns="36000" bIns="36000" rtlCol="0" anchor="ctr"/>
      <a:lstStyle>
        <a:defPPr algn="ctr">
          <a:defRPr dirty="0" err="1" smtClean="0">
            <a:solidFill>
              <a:schemeClr val="tx1"/>
            </a:solidFill>
            <a:latin typeface="TH SarabunPSK" pitchFamily="34" charset="-34"/>
            <a:cs typeface="TH SarabunPSK" pitchFamily="34" charset="-34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err="1" smtClean="0">
            <a:latin typeface="TH SarabunPSK" pitchFamily="34" charset="-34"/>
            <a:cs typeface="TH SarabunPSK" pitchFamily="34" charset="-34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4523</TotalTime>
  <Words>569</Words>
  <Application>Microsoft Office PowerPoint</Application>
  <PresentationFormat>แบบจอกว้าง</PresentationFormat>
  <Paragraphs>37</Paragraphs>
  <Slides>6</Slides>
  <Notes>6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4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6</vt:i4>
      </vt:variant>
    </vt:vector>
  </HeadingPairs>
  <TitlesOfParts>
    <vt:vector size="11" baseType="lpstr">
      <vt:lpstr>Arial</vt:lpstr>
      <vt:lpstr>Arvo</vt:lpstr>
      <vt:lpstr>Calibri</vt:lpstr>
      <vt:lpstr>TH SarabunPSK</vt:lpstr>
      <vt:lpstr>Office Theme</vt:lpstr>
      <vt:lpstr>งานนำเสนอ PowerPoint</vt:lpstr>
      <vt:lpstr>งานนำเสนอ PowerPoint</vt:lpstr>
      <vt:lpstr>แผนงานและโครงการสำคัญในปีงบประมาณ พ.ศ.2569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Keerati Keeranond</dc:creator>
  <cp:lastModifiedBy>Punyawat Promchantra</cp:lastModifiedBy>
  <cp:revision>63</cp:revision>
  <cp:lastPrinted>2025-07-29T07:32:10Z</cp:lastPrinted>
  <dcterms:created xsi:type="dcterms:W3CDTF">2013-11-17T14:44:43Z</dcterms:created>
  <dcterms:modified xsi:type="dcterms:W3CDTF">2025-07-30T02:11:09Z</dcterms:modified>
</cp:coreProperties>
</file>