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6" r:id="rId9"/>
    <p:sldId id="269" r:id="rId10"/>
    <p:sldId id="267" r:id="rId11"/>
    <p:sldId id="264" r:id="rId12"/>
    <p:sldId id="270" r:id="rId13"/>
    <p:sldId id="268" r:id="rId1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5291" autoAdjust="0"/>
    <p:restoredTop sz="94660"/>
  </p:normalViewPr>
  <p:slideViewPr>
    <p:cSldViewPr snapToGrid="0">
      <p:cViewPr>
        <p:scale>
          <a:sx n="70" d="100"/>
          <a:sy n="70" d="100"/>
        </p:scale>
        <p:origin x="1356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44D7C-C652-4F8B-0E99-B2F0DD03A9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FD75FE-FA45-4DD4-82DE-533D46F6FD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0762E-1E6C-8C81-BF98-6E10028EC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97BFD-2775-7D88-AB2D-051968380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5AA45-506F-FFB6-6531-A4D0B122B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2066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16FDA-4556-869D-54DD-428D9E652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4BB4D7-B1E0-6EFE-BEF6-B9C9F4E8A8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20C3C8-EF21-3292-62BE-AB86D3F85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F9B962-79F1-BB8F-91AA-4D3E2228A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4F4DA-4ED5-13C4-A14A-9034D60A3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945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FED5B5-4F86-3991-AE15-A95108BD25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2094D9-2B3F-765D-9B8B-9AB26F45B5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6E45A7-D1B6-3D94-3EB1-25288619A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2257F4-6642-61D1-11CE-35394BC29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03CDEF-7B3A-F5F9-751F-E26BEA35B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7672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2608E-AA6A-C22B-EC53-FB8F9CC8C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225C7-73F2-053A-8430-CC6262F41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C546F-8EF7-D810-324A-9CDA0431B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DD38CF-5617-10B5-C632-07137B699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1EA69-0273-1A96-200C-19FC981E9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294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CC04B-9227-3542-CF00-04FF29B86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E44858-E2C9-1188-2ABA-B1E5FE023C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FEB4BB-86CF-70C5-8F47-912E230FF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CD51F-6C7D-2C7A-6C23-431505F5D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32F7B-F23E-939C-7EA4-76DFD5B56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697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933E2-4B32-D356-3F75-4225E4EF3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FFA8F-CB44-FAF6-D596-134EC0D24F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CF1C5-8C1D-4909-25C9-8A1466027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862F56-892E-B4BE-73C0-3B5039F84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CF4549-46C4-C84B-2DDD-12813E284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BDB8A0-A48D-513E-DDC1-815C3E993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35225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6E6AD-437C-59D5-83DD-80F3D585D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D15998-2CB9-44D7-F671-6FEE33E478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9DAE87-F2A2-D054-EE0D-E356B630DC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AF5073-1E9C-43D0-4BB8-699D8D88A9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A99535-E97A-9E03-5026-58BC7B1594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0819F5-B1C2-E2B6-0069-B0D5B6CED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FACD8F-6DAB-84DC-7387-AA9384475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9CC081-299D-02A4-C104-10BF54F6F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93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D444A-204A-808A-71FD-5B8DAD297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729C55-A59C-2920-1549-0682493AE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9BA2C3-A748-0BB7-B19E-A14DA62BC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CABD64-9F03-192D-A38C-555E2CFA4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386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4718F5-E585-9DA6-7B4E-340DE4401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829CA9-338F-C2FE-1B59-ED12F8F22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5CEAA5-1E32-F7A4-5D73-095751C0D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8810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9787B-633A-2083-88F7-2FA114233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EFB185-604E-F353-D829-25883C01E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0BA102-FC2F-BFB9-8DE6-4D1AE83B06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530997-7B05-DEC0-E61D-6A3DC38A7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9A2091-7B33-51A3-C26A-521B8D06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F2ADC8-92DE-9992-4E89-60A59938B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85844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F2C02-E1C4-2B44-C8A6-4457F502C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47928D-3650-3517-8F8C-4432B03DB9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FE9345-841F-F622-FF6C-9C3FE8AC9D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A6957A-9530-E315-5FE2-1002A459F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28C565-8BA3-49D1-CF68-4D6D68B88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8036CD-EEB6-760F-FD24-4B33BEA31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8022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55F406-9879-27CF-29CA-C8E795A29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D80146-BAF0-ACBE-A812-980D920929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0C373-6BD4-6646-64F1-D892C53E94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F386D-2AC3-41A8-B8CF-67B3D5DA5895}" type="datetimeFigureOut">
              <a:rPr lang="th-TH" smtClean="0"/>
              <a:t>29/07/68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39B7E-2723-1DAD-5835-BAE45C61F1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BC860F-E3CD-CFBA-9B85-DE52F4071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49582-4057-45E9-9FC3-4C0CF76D6F8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664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0EEAB4-EE7D-F4D7-A538-C0C19C243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760" y="0"/>
            <a:ext cx="96504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36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75AD8A-E470-A5C8-D8FD-95D646ADBB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919"/>
          <a:stretch>
            <a:fillRect/>
          </a:stretch>
        </p:blipFill>
        <p:spPr>
          <a:xfrm>
            <a:off x="1225167" y="0"/>
            <a:ext cx="96520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812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BDA382-C359-EEFB-EE00-B3EF9A1B2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329" y="0"/>
            <a:ext cx="9655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88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3245D0-18C7-E5A0-00CA-E12021444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837" y="0"/>
            <a:ext cx="9720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43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55B951-C9A6-1D1A-6614-BB510443F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604" y="0"/>
            <a:ext cx="96687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141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DE7EAC-D61D-1B74-37C4-78EFDBBDF1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70"/>
          <a:stretch>
            <a:fillRect/>
          </a:stretch>
        </p:blipFill>
        <p:spPr>
          <a:xfrm>
            <a:off x="1400783" y="0"/>
            <a:ext cx="95526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29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2F3DA7-9E18-8494-859B-3DCF1BA6B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227" y="0"/>
            <a:ext cx="96915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51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504549-0425-03C4-9E70-7CE3D1A60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826" y="0"/>
            <a:ext cx="96983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71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261BA3-9D15-A337-58C9-DCF712B82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826" y="0"/>
            <a:ext cx="96983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35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685A2F-CD22-1724-304F-FAE9E85A2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155" y="0"/>
            <a:ext cx="97216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161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6AF8CD-B2FC-50FA-9338-6446C3EBC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640" y="0"/>
            <a:ext cx="96867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568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F9F880-8C02-88E1-82E0-7E2FE59939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743" y="0"/>
            <a:ext cx="96425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03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4E60DB8-DFE6-C75E-4773-ED8AC2B97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054" y="0"/>
            <a:ext cx="97258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184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Widescreen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อมรรัตน์ กองรักษเวช</dc:creator>
  <cp:lastModifiedBy>อมรรัตน์ กองรักษเวช</cp:lastModifiedBy>
  <cp:revision>3</cp:revision>
  <dcterms:created xsi:type="dcterms:W3CDTF">2025-07-29T06:55:56Z</dcterms:created>
  <dcterms:modified xsi:type="dcterms:W3CDTF">2025-07-29T08:07:31Z</dcterms:modified>
</cp:coreProperties>
</file>