
<file path=[Content_Types].xml><?xml version="1.0" encoding="utf-8"?>
<Types xmlns="http://schemas.openxmlformats.org/package/2006/content-types">
  <Default Extension="bin" ContentType="image/unknown"/>
  <Default Extension="fntdata" ContentType="application/x-fontdata"/>
  <Default Extension="jfif" ContentType="image/jpeg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79" r:id="rId2"/>
  </p:sldMasterIdLst>
  <p:notesMasterIdLst>
    <p:notesMasterId r:id="rId23"/>
  </p:notesMasterIdLst>
  <p:handoutMasterIdLst>
    <p:handoutMasterId r:id="rId24"/>
  </p:handoutMasterIdLst>
  <p:sldIdLst>
    <p:sldId id="23899" r:id="rId3"/>
    <p:sldId id="24047" r:id="rId4"/>
    <p:sldId id="825" r:id="rId5"/>
    <p:sldId id="24048" r:id="rId6"/>
    <p:sldId id="23902" r:id="rId7"/>
    <p:sldId id="24001" r:id="rId8"/>
    <p:sldId id="23888" r:id="rId9"/>
    <p:sldId id="24006" r:id="rId10"/>
    <p:sldId id="24003" r:id="rId11"/>
    <p:sldId id="23996" r:id="rId12"/>
    <p:sldId id="23872" r:id="rId13"/>
    <p:sldId id="23871" r:id="rId14"/>
    <p:sldId id="23879" r:id="rId15"/>
    <p:sldId id="23991" r:id="rId16"/>
    <p:sldId id="23992" r:id="rId17"/>
    <p:sldId id="23993" r:id="rId18"/>
    <p:sldId id="23868" r:id="rId19"/>
    <p:sldId id="23875" r:id="rId20"/>
    <p:sldId id="24004" r:id="rId21"/>
    <p:sldId id="23900" r:id="rId22"/>
  </p:sldIdLst>
  <p:sldSz cx="12192000" cy="6858000"/>
  <p:notesSz cx="7102475" cy="9388475"/>
  <p:embeddedFontLst>
    <p:embeddedFont>
      <p:font typeface="Angsana New" panose="02020603050405020304" pitchFamily="18" charset="-34"/>
      <p:regular r:id="rId25"/>
      <p:bold r:id="rId26"/>
      <p:italic r:id="rId27"/>
      <p:boldItalic r:id="rId28"/>
    </p:embeddedFont>
    <p:embeddedFont>
      <p:font typeface="AngsanaUPC" panose="02020603050405020304" pitchFamily="18" charset="-34"/>
      <p:regular r:id="rId29"/>
      <p:bold r:id="rId30"/>
      <p:italic r:id="rId31"/>
      <p:boldItalic r:id="rId32"/>
    </p:embeddedFont>
    <p:embeddedFont>
      <p:font typeface="JasmineUPC" panose="02020603050405020304" pitchFamily="18" charset="-34"/>
      <p:regular r:id="rId33"/>
      <p:bold r:id="rId34"/>
      <p:italic r:id="rId35"/>
      <p:boldItalic r:id="rId36"/>
    </p:embeddedFont>
    <p:embeddedFont>
      <p:font typeface="TH SarabunPSK" panose="020B0500040200020003" pitchFamily="34" charset="-34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A1DD0"/>
    <a:srgbClr val="33CC33"/>
    <a:srgbClr val="009900"/>
    <a:srgbClr val="008000"/>
    <a:srgbClr val="006600"/>
    <a:srgbClr val="093683"/>
    <a:srgbClr val="FFCC00"/>
    <a:srgbClr val="31B1DF"/>
    <a:srgbClr val="002D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26" autoAdjust="0"/>
    <p:restoredTop sz="95414" autoAdjust="0"/>
  </p:normalViewPr>
  <p:slideViewPr>
    <p:cSldViewPr snapToGrid="0" showGuides="1">
      <p:cViewPr varScale="1">
        <p:scale>
          <a:sx n="83" d="100"/>
          <a:sy n="83" d="100"/>
        </p:scale>
        <p:origin x="1086" y="90"/>
      </p:cViewPr>
      <p:guideLst>
        <p:guide orient="horz" pos="208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49" d="100"/>
          <a:sy n="49" d="100"/>
        </p:scale>
        <p:origin x="2668" y="5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21" Type="http://schemas.openxmlformats.org/officeDocument/2006/relationships/slide" Target="slides/slide19.xml"/><Relationship Id="rId34" Type="http://schemas.openxmlformats.org/officeDocument/2006/relationships/font" Target="fonts/font10.fntdata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5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7.fntdata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7739" cy="469424"/>
          </a:xfrm>
          <a:prstGeom prst="rect">
            <a:avLst/>
          </a:prstGeom>
        </p:spPr>
        <p:txBody>
          <a:bodyPr vert="horz" lIns="95558" tIns="47779" rIns="95558" bIns="47779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4023093" y="1"/>
            <a:ext cx="3077739" cy="469424"/>
          </a:xfrm>
          <a:prstGeom prst="rect">
            <a:avLst/>
          </a:prstGeom>
        </p:spPr>
        <p:txBody>
          <a:bodyPr vert="horz" lIns="95558" tIns="47779" rIns="95558" bIns="47779" rtlCol="0"/>
          <a:lstStyle>
            <a:lvl1pPr algn="r">
              <a:defRPr sz="1300"/>
            </a:lvl1pPr>
          </a:lstStyle>
          <a:p>
            <a:fld id="{A5F81E3C-2353-4949-9683-0152A317344E}" type="datetimeFigureOut">
              <a:rPr lang="th-TH" smtClean="0"/>
              <a:pPr/>
              <a:t>30/07/68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1" y="8917422"/>
            <a:ext cx="3077739" cy="469424"/>
          </a:xfrm>
          <a:prstGeom prst="rect">
            <a:avLst/>
          </a:prstGeom>
        </p:spPr>
        <p:txBody>
          <a:bodyPr vert="horz" lIns="95558" tIns="47779" rIns="95558" bIns="47779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4023093" y="8917422"/>
            <a:ext cx="3077739" cy="469424"/>
          </a:xfrm>
          <a:prstGeom prst="rect">
            <a:avLst/>
          </a:prstGeom>
        </p:spPr>
        <p:txBody>
          <a:bodyPr vert="horz" lIns="95558" tIns="47779" rIns="95558" bIns="47779" rtlCol="0" anchor="b"/>
          <a:lstStyle>
            <a:lvl1pPr algn="r">
              <a:defRPr sz="1300"/>
            </a:lvl1pPr>
          </a:lstStyle>
          <a:p>
            <a:fld id="{7763778E-35C2-4FC7-BB4D-2C346A9E96A8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7739" cy="471054"/>
          </a:xfrm>
          <a:prstGeom prst="rect">
            <a:avLst/>
          </a:prstGeom>
        </p:spPr>
        <p:txBody>
          <a:bodyPr vert="horz" lIns="95558" tIns="47779" rIns="95558" bIns="47779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3" y="0"/>
            <a:ext cx="3077739" cy="471054"/>
          </a:xfrm>
          <a:prstGeom prst="rect">
            <a:avLst/>
          </a:prstGeom>
        </p:spPr>
        <p:txBody>
          <a:bodyPr vert="horz" lIns="95558" tIns="47779" rIns="95558" bIns="47779" rtlCol="0"/>
          <a:lstStyle>
            <a:lvl1pPr algn="r">
              <a:defRPr sz="1300"/>
            </a:lvl1pPr>
          </a:lstStyle>
          <a:p>
            <a:fld id="{22F07EC3-4A91-431B-8DAE-201C5D79CB10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6600" y="1174750"/>
            <a:ext cx="5630863" cy="31670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58" tIns="47779" rIns="95558" bIns="4777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518203"/>
            <a:ext cx="5681980" cy="3696712"/>
          </a:xfrm>
          <a:prstGeom prst="rect">
            <a:avLst/>
          </a:prstGeom>
        </p:spPr>
        <p:txBody>
          <a:bodyPr vert="horz" lIns="95558" tIns="47779" rIns="95558" bIns="4777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917424"/>
            <a:ext cx="3077739" cy="471053"/>
          </a:xfrm>
          <a:prstGeom prst="rect">
            <a:avLst/>
          </a:prstGeom>
        </p:spPr>
        <p:txBody>
          <a:bodyPr vert="horz" lIns="95558" tIns="47779" rIns="95558" bIns="47779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3" y="8917424"/>
            <a:ext cx="3077739" cy="471053"/>
          </a:xfrm>
          <a:prstGeom prst="rect">
            <a:avLst/>
          </a:prstGeom>
        </p:spPr>
        <p:txBody>
          <a:bodyPr vert="horz" lIns="95558" tIns="47779" rIns="95558" bIns="47779" rtlCol="0" anchor="b"/>
          <a:lstStyle>
            <a:lvl1pPr algn="r">
              <a:defRPr sz="1300"/>
            </a:lvl1pPr>
          </a:lstStyle>
          <a:p>
            <a:fld id="{989CAB42-9D5B-4FD7-9B18-97079F4AD2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043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08852">
              <a:defRPr/>
            </a:pPr>
            <a:fld id="{73A3EB13-6A08-429E-8B8D-9207CC32872C}" type="slidenum">
              <a:rPr lang="th-TH" sz="1200">
                <a:solidFill>
                  <a:prstClr val="black"/>
                </a:solidFill>
                <a:latin typeface="Calibri" panose="020F0502020204030204"/>
                <a:cs typeface="Cordia New" panose="020B0304020202020204" pitchFamily="34" charset="-34"/>
              </a:rPr>
              <a:pPr defTabSz="908852">
                <a:defRPr/>
              </a:pPr>
              <a:t>1</a:t>
            </a:fld>
            <a:endParaRPr lang="th-TH" sz="1200" dirty="0">
              <a:solidFill>
                <a:prstClr val="black"/>
              </a:solidFill>
              <a:latin typeface="Calibri" panose="020F0502020204030204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210174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140D87-9DD5-59FA-0BB8-9597FE8548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>
            <a:extLst>
              <a:ext uri="{FF2B5EF4-FFF2-40B4-BE49-F238E27FC236}">
                <a16:creationId xmlns:a16="http://schemas.microsoft.com/office/drawing/2014/main" id="{873D11F9-B759-A258-2232-0E6B1EBBDD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>
            <a:extLst>
              <a:ext uri="{FF2B5EF4-FFF2-40B4-BE49-F238E27FC236}">
                <a16:creationId xmlns:a16="http://schemas.microsoft.com/office/drawing/2014/main" id="{79ED7163-3A14-5EE3-BD5F-FCF5374553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มีรูปใหญ่เป็นแบ</a:t>
            </a:r>
            <a:r>
              <a:rPr lang="th-TH" dirty="0" err="1"/>
              <a:t>ล็ค</a:t>
            </a:r>
            <a:r>
              <a:rPr lang="th-TH" dirty="0"/>
              <a:t>กราวด์ หรือไม่</a:t>
            </a:r>
            <a:endParaRPr lang="en-US" dirty="0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5DCB6149-DF34-07B1-81B5-E6BD6819E8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9CAB42-9D5B-4FD7-9B18-97079F4AD2B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42563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E0E9A0-EF8A-A48D-7117-309883BB5C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>
            <a:extLst>
              <a:ext uri="{FF2B5EF4-FFF2-40B4-BE49-F238E27FC236}">
                <a16:creationId xmlns:a16="http://schemas.microsoft.com/office/drawing/2014/main" id="{97DBE03A-4177-BB60-2556-619F1E5B2B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>
            <a:extLst>
              <a:ext uri="{FF2B5EF4-FFF2-40B4-BE49-F238E27FC236}">
                <a16:creationId xmlns:a16="http://schemas.microsoft.com/office/drawing/2014/main" id="{D52AC787-109E-832F-0A49-5DBB1479E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DD632752-AA76-00A3-089B-68C051FB4B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9CAB42-9D5B-4FD7-9B18-97079F4AD2B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54957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9CAB42-9D5B-4FD7-9B18-97079F4AD2B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18938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9CAB42-9D5B-4FD7-9B18-97079F4AD2B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88895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FB8C6C-C79E-5BB2-D1A0-4A8E8703F4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>
            <a:extLst>
              <a:ext uri="{FF2B5EF4-FFF2-40B4-BE49-F238E27FC236}">
                <a16:creationId xmlns:a16="http://schemas.microsoft.com/office/drawing/2014/main" id="{E4908510-AF6F-DC8D-0D7F-73C7CE740B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>
            <a:extLst>
              <a:ext uri="{FF2B5EF4-FFF2-40B4-BE49-F238E27FC236}">
                <a16:creationId xmlns:a16="http://schemas.microsoft.com/office/drawing/2014/main" id="{2D6B59E9-5399-DFC2-E0A3-76A91A356C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637B5369-17DD-474F-8FEF-01B4AA6753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9CAB42-9D5B-4FD7-9B18-97079F4AD2B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13622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377A4D-D2BD-BB9A-25C1-10FDF48408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>
            <a:extLst>
              <a:ext uri="{FF2B5EF4-FFF2-40B4-BE49-F238E27FC236}">
                <a16:creationId xmlns:a16="http://schemas.microsoft.com/office/drawing/2014/main" id="{C4AC2121-FC9E-F4EA-2843-54D1DCC3C9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>
            <a:extLst>
              <a:ext uri="{FF2B5EF4-FFF2-40B4-BE49-F238E27FC236}">
                <a16:creationId xmlns:a16="http://schemas.microsoft.com/office/drawing/2014/main" id="{BA689E4D-668E-604C-A557-64669FFA70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C522B02A-5A01-1CBB-0C90-BBF28E59A4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08852">
              <a:defRPr/>
            </a:pPr>
            <a:fld id="{73A3EB13-6A08-429E-8B8D-9207CC32872C}" type="slidenum">
              <a:rPr lang="th-TH" sz="1200">
                <a:solidFill>
                  <a:prstClr val="black"/>
                </a:solidFill>
                <a:latin typeface="Calibri" panose="020F0502020204030204"/>
                <a:cs typeface="Cordia New" panose="020B0304020202020204" pitchFamily="34" charset="-34"/>
              </a:rPr>
              <a:pPr defTabSz="908852">
                <a:defRPr/>
              </a:pPr>
              <a:t>20</a:t>
            </a:fld>
            <a:endParaRPr lang="th-TH" sz="1200" dirty="0">
              <a:solidFill>
                <a:prstClr val="black"/>
              </a:solidFill>
              <a:latin typeface="Calibri" panose="020F0502020204030204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073698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881939">
              <a:defRPr/>
            </a:pPr>
            <a:fld id="{989CAB42-9D5B-4FD7-9B18-97079F4AD2B2}" type="slidenum">
              <a:rPr lang="en-US" sz="1200">
                <a:solidFill>
                  <a:prstClr val="black"/>
                </a:solidFill>
                <a:latin typeface="Calibri"/>
              </a:rPr>
              <a:pPr defTabSz="881939">
                <a:defRPr/>
              </a:pPr>
              <a:t>3</a:t>
            </a:fld>
            <a:endParaRPr lang="en-US" sz="120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486768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ED55E9-EF61-D79A-CAFC-C896602AA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>
            <a:extLst>
              <a:ext uri="{FF2B5EF4-FFF2-40B4-BE49-F238E27FC236}">
                <a16:creationId xmlns:a16="http://schemas.microsoft.com/office/drawing/2014/main" id="{3A9A3166-826E-3AB4-848E-01648CCCF4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>
            <a:extLst>
              <a:ext uri="{FF2B5EF4-FFF2-40B4-BE49-F238E27FC236}">
                <a16:creationId xmlns:a16="http://schemas.microsoft.com/office/drawing/2014/main" id="{EE9D3137-6CDA-3B01-FFFF-F7E004EADB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4C5526B1-B1A7-0848-E6D3-E2B672B771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8819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9CAB42-9D5B-4FD7-9B18-97079F4AD2B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88193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3011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881939">
              <a:defRPr/>
            </a:pPr>
            <a:fld id="{989CAB42-9D5B-4FD7-9B18-97079F4AD2B2}" type="slidenum">
              <a:rPr lang="en-US" sz="1200">
                <a:solidFill>
                  <a:prstClr val="black"/>
                </a:solidFill>
                <a:latin typeface="Calibri"/>
              </a:rPr>
              <a:pPr defTabSz="881939">
                <a:defRPr/>
              </a:pPr>
              <a:t>5</a:t>
            </a:fld>
            <a:endParaRPr lang="en-US" sz="120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030507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60547C-B6AE-8B42-AFF9-120F64703F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460E9A-7235-3ACB-B794-321DBFD5C8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E5FE3D-F556-F447-8712-6BD7131AD8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734BF2-3502-2BA2-2B5A-BF5DFFE92C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8696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9CAB42-9D5B-4FD7-9B18-97079F4AD2B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8696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82229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8BF879-A758-B32D-924A-1A48A5F9DE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>
            <a:extLst>
              <a:ext uri="{FF2B5EF4-FFF2-40B4-BE49-F238E27FC236}">
                <a16:creationId xmlns:a16="http://schemas.microsoft.com/office/drawing/2014/main" id="{DC76BE0E-5404-0AD7-EE97-CB659AAF68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>
            <a:extLst>
              <a:ext uri="{FF2B5EF4-FFF2-40B4-BE49-F238E27FC236}">
                <a16:creationId xmlns:a16="http://schemas.microsoft.com/office/drawing/2014/main" id="{7B8B837E-F158-9BA9-66EC-3FC8CD80B7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F046D64D-806E-F50A-45F2-C6B352C708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9CAB42-9D5B-4FD7-9B18-97079F4AD2B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58435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9CAB42-9D5B-4FD7-9B18-97079F4AD2B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25829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9CAB42-9D5B-4FD7-9B18-97079F4AD2B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61559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1B0224-47C5-65B6-5E39-4B2EFE5E97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>
            <a:extLst>
              <a:ext uri="{FF2B5EF4-FFF2-40B4-BE49-F238E27FC236}">
                <a16:creationId xmlns:a16="http://schemas.microsoft.com/office/drawing/2014/main" id="{841D99D1-0D22-F885-1037-6DBFF39069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>
            <a:extLst>
              <a:ext uri="{FF2B5EF4-FFF2-40B4-BE49-F238E27FC236}">
                <a16:creationId xmlns:a16="http://schemas.microsoft.com/office/drawing/2014/main" id="{6292F4C7-CFCE-4A60-A52D-B23320D90F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7E74F7A1-8450-41FB-B3C8-3AB0EC7E75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9CAB42-9D5B-4FD7-9B18-97079F4AD2B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3428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E3A69-AD48-4CC6-800A-755218068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4885D3-8E69-43D7-AA38-3C75D411A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9F035-1A58-4E8F-B073-511F8CF054E5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00452C-FA1D-47D2-BF6E-2DA6D4CED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5FEC0D-E0AF-4E52-B022-8B6C7AB55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AFFF6-1B6C-4BDB-B724-BBD16EA5D5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13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5081EB-B4DC-48CE-99F8-199441510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9F035-1A58-4E8F-B073-511F8CF054E5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DBBCE7-7424-4373-86AA-00D5A291B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CEBBC7-ECE7-4241-9A91-0F6C2350D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AFFF6-1B6C-4BDB-B724-BBD16EA5D5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3D13816-4FB4-4F63-B54C-B2450B55A38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2221158" y="-1017281"/>
            <a:ext cx="8548258" cy="9810967"/>
          </a:xfrm>
          <a:custGeom>
            <a:avLst/>
            <a:gdLst>
              <a:gd name="connsiteX0" fmla="*/ 3410541 w 8548258"/>
              <a:gd name="connsiteY0" fmla="*/ 6024669 h 9810967"/>
              <a:gd name="connsiteX1" fmla="*/ 5050084 w 8548258"/>
              <a:gd name="connsiteY1" fmla="*/ 6971244 h 9810967"/>
              <a:gd name="connsiteX2" fmla="*/ 5050084 w 8548258"/>
              <a:gd name="connsiteY2" fmla="*/ 8864393 h 9810967"/>
              <a:gd name="connsiteX3" fmla="*/ 3410540 w 8548258"/>
              <a:gd name="connsiteY3" fmla="*/ 9810967 h 9810967"/>
              <a:gd name="connsiteX4" fmla="*/ 1770998 w 8548258"/>
              <a:gd name="connsiteY4" fmla="*/ 8864393 h 9810967"/>
              <a:gd name="connsiteX5" fmla="*/ 1770998 w 8548258"/>
              <a:gd name="connsiteY5" fmla="*/ 6971244 h 9810967"/>
              <a:gd name="connsiteX6" fmla="*/ 5181536 w 8548258"/>
              <a:gd name="connsiteY6" fmla="*/ 3012334 h 9810967"/>
              <a:gd name="connsiteX7" fmla="*/ 6821079 w 8548258"/>
              <a:gd name="connsiteY7" fmla="*/ 3958910 h 9810967"/>
              <a:gd name="connsiteX8" fmla="*/ 6821079 w 8548258"/>
              <a:gd name="connsiteY8" fmla="*/ 5852058 h 9810967"/>
              <a:gd name="connsiteX9" fmla="*/ 5181536 w 8548258"/>
              <a:gd name="connsiteY9" fmla="*/ 6798633 h 9810967"/>
              <a:gd name="connsiteX10" fmla="*/ 3541993 w 8548258"/>
              <a:gd name="connsiteY10" fmla="*/ 5852058 h 9810967"/>
              <a:gd name="connsiteX11" fmla="*/ 3541993 w 8548258"/>
              <a:gd name="connsiteY11" fmla="*/ 3958909 h 9810967"/>
              <a:gd name="connsiteX12" fmla="*/ 1639543 w 8548258"/>
              <a:gd name="connsiteY12" fmla="*/ 3012334 h 9810967"/>
              <a:gd name="connsiteX13" fmla="*/ 3279086 w 8548258"/>
              <a:gd name="connsiteY13" fmla="*/ 3958909 h 9810967"/>
              <a:gd name="connsiteX14" fmla="*/ 3279086 w 8548258"/>
              <a:gd name="connsiteY14" fmla="*/ 5852058 h 9810967"/>
              <a:gd name="connsiteX15" fmla="*/ 1639543 w 8548258"/>
              <a:gd name="connsiteY15" fmla="*/ 6798633 h 9810967"/>
              <a:gd name="connsiteX16" fmla="*/ 0 w 8548258"/>
              <a:gd name="connsiteY16" fmla="*/ 5852058 h 9810967"/>
              <a:gd name="connsiteX17" fmla="*/ 0 w 8548258"/>
              <a:gd name="connsiteY17" fmla="*/ 3958909 h 9810967"/>
              <a:gd name="connsiteX18" fmla="*/ 6908715 w 8548258"/>
              <a:gd name="connsiteY18" fmla="*/ 1 h 9810967"/>
              <a:gd name="connsiteX19" fmla="*/ 8548258 w 8548258"/>
              <a:gd name="connsiteY19" fmla="*/ 946576 h 9810967"/>
              <a:gd name="connsiteX20" fmla="*/ 8548258 w 8548258"/>
              <a:gd name="connsiteY20" fmla="*/ 2839725 h 9810967"/>
              <a:gd name="connsiteX21" fmla="*/ 6908715 w 8548258"/>
              <a:gd name="connsiteY21" fmla="*/ 3786300 h 9810967"/>
              <a:gd name="connsiteX22" fmla="*/ 5269172 w 8548258"/>
              <a:gd name="connsiteY22" fmla="*/ 2839725 h 9810967"/>
              <a:gd name="connsiteX23" fmla="*/ 5269172 w 8548258"/>
              <a:gd name="connsiteY23" fmla="*/ 946576 h 9810967"/>
              <a:gd name="connsiteX24" fmla="*/ 3454358 w 8548258"/>
              <a:gd name="connsiteY24" fmla="*/ 0 h 9810967"/>
              <a:gd name="connsiteX25" fmla="*/ 5093901 w 8548258"/>
              <a:gd name="connsiteY25" fmla="*/ 946575 h 9810967"/>
              <a:gd name="connsiteX26" fmla="*/ 5093901 w 8548258"/>
              <a:gd name="connsiteY26" fmla="*/ 2839725 h 9810967"/>
              <a:gd name="connsiteX27" fmla="*/ 3454358 w 8548258"/>
              <a:gd name="connsiteY27" fmla="*/ 3786300 h 9810967"/>
              <a:gd name="connsiteX28" fmla="*/ 1814815 w 8548258"/>
              <a:gd name="connsiteY28" fmla="*/ 2839725 h 9810967"/>
              <a:gd name="connsiteX29" fmla="*/ 1814815 w 8548258"/>
              <a:gd name="connsiteY29" fmla="*/ 946575 h 981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8548258" h="9810967">
                <a:moveTo>
                  <a:pt x="3410541" y="6024669"/>
                </a:moveTo>
                <a:lnTo>
                  <a:pt x="5050084" y="6971244"/>
                </a:lnTo>
                <a:lnTo>
                  <a:pt x="5050084" y="8864393"/>
                </a:lnTo>
                <a:lnTo>
                  <a:pt x="3410540" y="9810967"/>
                </a:lnTo>
                <a:lnTo>
                  <a:pt x="1770998" y="8864393"/>
                </a:lnTo>
                <a:lnTo>
                  <a:pt x="1770998" y="6971244"/>
                </a:lnTo>
                <a:close/>
                <a:moveTo>
                  <a:pt x="5181536" y="3012334"/>
                </a:moveTo>
                <a:lnTo>
                  <a:pt x="6821079" y="3958910"/>
                </a:lnTo>
                <a:lnTo>
                  <a:pt x="6821079" y="5852058"/>
                </a:lnTo>
                <a:lnTo>
                  <a:pt x="5181536" y="6798633"/>
                </a:lnTo>
                <a:lnTo>
                  <a:pt x="3541993" y="5852058"/>
                </a:lnTo>
                <a:lnTo>
                  <a:pt x="3541993" y="3958909"/>
                </a:lnTo>
                <a:close/>
                <a:moveTo>
                  <a:pt x="1639543" y="3012334"/>
                </a:moveTo>
                <a:lnTo>
                  <a:pt x="3279086" y="3958909"/>
                </a:lnTo>
                <a:lnTo>
                  <a:pt x="3279086" y="5852058"/>
                </a:lnTo>
                <a:lnTo>
                  <a:pt x="1639543" y="6798633"/>
                </a:lnTo>
                <a:lnTo>
                  <a:pt x="0" y="5852058"/>
                </a:lnTo>
                <a:lnTo>
                  <a:pt x="0" y="3958909"/>
                </a:lnTo>
                <a:close/>
                <a:moveTo>
                  <a:pt x="6908715" y="1"/>
                </a:moveTo>
                <a:lnTo>
                  <a:pt x="8548258" y="946576"/>
                </a:lnTo>
                <a:lnTo>
                  <a:pt x="8548258" y="2839725"/>
                </a:lnTo>
                <a:lnTo>
                  <a:pt x="6908715" y="3786300"/>
                </a:lnTo>
                <a:lnTo>
                  <a:pt x="5269172" y="2839725"/>
                </a:lnTo>
                <a:lnTo>
                  <a:pt x="5269172" y="946576"/>
                </a:lnTo>
                <a:close/>
                <a:moveTo>
                  <a:pt x="3454358" y="0"/>
                </a:moveTo>
                <a:lnTo>
                  <a:pt x="5093901" y="946575"/>
                </a:lnTo>
                <a:lnTo>
                  <a:pt x="5093901" y="2839725"/>
                </a:lnTo>
                <a:lnTo>
                  <a:pt x="3454358" y="3786300"/>
                </a:lnTo>
                <a:lnTo>
                  <a:pt x="1814815" y="2839725"/>
                </a:lnTo>
                <a:lnTo>
                  <a:pt x="1814815" y="9465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290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93B70B-5786-4A1D-8EC0-07F11DE758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61950" y="6356350"/>
            <a:ext cx="2743200" cy="365125"/>
          </a:xfrm>
        </p:spPr>
        <p:txBody>
          <a:bodyPr/>
          <a:lstStyle/>
          <a:p>
            <a:fld id="{6F79F035-1A58-4E8F-B073-511F8CF054E5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E2C974-C143-4BC0-9830-F71837056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362350" y="6356350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FD70CA-1A7B-4226-8A83-1B311BB76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4350" y="6356350"/>
            <a:ext cx="2743200" cy="365125"/>
          </a:xfrm>
        </p:spPr>
        <p:txBody>
          <a:bodyPr/>
          <a:lstStyle/>
          <a:p>
            <a:fld id="{E96AFFF6-1B6C-4BDB-B724-BBD16EA5D55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6C15918C-016C-4125-8224-7D5EBAC184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44650" y="5001824"/>
            <a:ext cx="1199801" cy="1040791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5676395-62DF-4B13-807F-76BECB1F0C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16101" y="2673500"/>
            <a:ext cx="980550" cy="850597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BC733AA6-C0F8-41C6-A788-E42BBA87E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88900" y="4576525"/>
            <a:ext cx="980550" cy="850597"/>
          </a:xfrm>
          <a:prstGeom prst="rect">
            <a:avLst/>
          </a:prstGeom>
        </p:spPr>
      </p:pic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EFEEE15A-715C-4B2A-ACF7-068E9638F99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97893" y="3098798"/>
            <a:ext cx="2043016" cy="1769333"/>
          </a:xfrm>
          <a:custGeom>
            <a:avLst/>
            <a:gdLst>
              <a:gd name="connsiteX0" fmla="*/ 510754 w 2043016"/>
              <a:gd name="connsiteY0" fmla="*/ 0 h 1769333"/>
              <a:gd name="connsiteX1" fmla="*/ 1532262 w 2043016"/>
              <a:gd name="connsiteY1" fmla="*/ 0 h 1769333"/>
              <a:gd name="connsiteX2" fmla="*/ 2043016 w 2043016"/>
              <a:gd name="connsiteY2" fmla="*/ 884666 h 1769333"/>
              <a:gd name="connsiteX3" fmla="*/ 1532262 w 2043016"/>
              <a:gd name="connsiteY3" fmla="*/ 1769333 h 1769333"/>
              <a:gd name="connsiteX4" fmla="*/ 510754 w 2043016"/>
              <a:gd name="connsiteY4" fmla="*/ 1769333 h 1769333"/>
              <a:gd name="connsiteX5" fmla="*/ 0 w 2043016"/>
              <a:gd name="connsiteY5" fmla="*/ 884666 h 176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43016" h="1769333">
                <a:moveTo>
                  <a:pt x="510754" y="0"/>
                </a:moveTo>
                <a:lnTo>
                  <a:pt x="1532262" y="0"/>
                </a:lnTo>
                <a:lnTo>
                  <a:pt x="2043016" y="884666"/>
                </a:lnTo>
                <a:lnTo>
                  <a:pt x="1532262" y="1769333"/>
                </a:lnTo>
                <a:lnTo>
                  <a:pt x="510754" y="1769333"/>
                </a:lnTo>
                <a:lnTo>
                  <a:pt x="0" y="8846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86EAA6D-3962-4DE5-ADFC-2A5CF0CD019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074492" y="3098797"/>
            <a:ext cx="2043016" cy="1769333"/>
          </a:xfrm>
          <a:custGeom>
            <a:avLst/>
            <a:gdLst>
              <a:gd name="connsiteX0" fmla="*/ 510754 w 2043016"/>
              <a:gd name="connsiteY0" fmla="*/ 0 h 1769333"/>
              <a:gd name="connsiteX1" fmla="*/ 1532262 w 2043016"/>
              <a:gd name="connsiteY1" fmla="*/ 0 h 1769333"/>
              <a:gd name="connsiteX2" fmla="*/ 2043016 w 2043016"/>
              <a:gd name="connsiteY2" fmla="*/ 884666 h 1769333"/>
              <a:gd name="connsiteX3" fmla="*/ 1532262 w 2043016"/>
              <a:gd name="connsiteY3" fmla="*/ 1769333 h 1769333"/>
              <a:gd name="connsiteX4" fmla="*/ 510754 w 2043016"/>
              <a:gd name="connsiteY4" fmla="*/ 1769333 h 1769333"/>
              <a:gd name="connsiteX5" fmla="*/ 0 w 2043016"/>
              <a:gd name="connsiteY5" fmla="*/ 884666 h 176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43016" h="1769333">
                <a:moveTo>
                  <a:pt x="510754" y="0"/>
                </a:moveTo>
                <a:lnTo>
                  <a:pt x="1532262" y="0"/>
                </a:lnTo>
                <a:lnTo>
                  <a:pt x="2043016" y="884666"/>
                </a:lnTo>
                <a:lnTo>
                  <a:pt x="1532262" y="1769333"/>
                </a:lnTo>
                <a:lnTo>
                  <a:pt x="510754" y="1769333"/>
                </a:lnTo>
                <a:lnTo>
                  <a:pt x="0" y="8846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E542EC4B-EEA6-4676-9A66-BF303DDAC4C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350107" y="3069246"/>
            <a:ext cx="2043016" cy="1769333"/>
          </a:xfrm>
          <a:custGeom>
            <a:avLst/>
            <a:gdLst>
              <a:gd name="connsiteX0" fmla="*/ 510754 w 2043016"/>
              <a:gd name="connsiteY0" fmla="*/ 0 h 1769333"/>
              <a:gd name="connsiteX1" fmla="*/ 1532262 w 2043016"/>
              <a:gd name="connsiteY1" fmla="*/ 0 h 1769333"/>
              <a:gd name="connsiteX2" fmla="*/ 2043016 w 2043016"/>
              <a:gd name="connsiteY2" fmla="*/ 884666 h 1769333"/>
              <a:gd name="connsiteX3" fmla="*/ 1532262 w 2043016"/>
              <a:gd name="connsiteY3" fmla="*/ 1769333 h 1769333"/>
              <a:gd name="connsiteX4" fmla="*/ 510754 w 2043016"/>
              <a:gd name="connsiteY4" fmla="*/ 1769333 h 1769333"/>
              <a:gd name="connsiteX5" fmla="*/ 0 w 2043016"/>
              <a:gd name="connsiteY5" fmla="*/ 884666 h 176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43016" h="1769333">
                <a:moveTo>
                  <a:pt x="510754" y="0"/>
                </a:moveTo>
                <a:lnTo>
                  <a:pt x="1532262" y="0"/>
                </a:lnTo>
                <a:lnTo>
                  <a:pt x="2043016" y="884666"/>
                </a:lnTo>
                <a:lnTo>
                  <a:pt x="1532262" y="1769333"/>
                </a:lnTo>
                <a:lnTo>
                  <a:pt x="510754" y="1769333"/>
                </a:lnTo>
                <a:lnTo>
                  <a:pt x="0" y="8846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A30B9C0C-60D6-4CE5-B556-FBDF5CD69D8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435701" y="4050310"/>
            <a:ext cx="2043016" cy="1769333"/>
          </a:xfrm>
          <a:custGeom>
            <a:avLst/>
            <a:gdLst>
              <a:gd name="connsiteX0" fmla="*/ 510754 w 2043016"/>
              <a:gd name="connsiteY0" fmla="*/ 0 h 1769333"/>
              <a:gd name="connsiteX1" fmla="*/ 1532262 w 2043016"/>
              <a:gd name="connsiteY1" fmla="*/ 0 h 1769333"/>
              <a:gd name="connsiteX2" fmla="*/ 2043016 w 2043016"/>
              <a:gd name="connsiteY2" fmla="*/ 884666 h 1769333"/>
              <a:gd name="connsiteX3" fmla="*/ 1532262 w 2043016"/>
              <a:gd name="connsiteY3" fmla="*/ 1769333 h 1769333"/>
              <a:gd name="connsiteX4" fmla="*/ 510754 w 2043016"/>
              <a:gd name="connsiteY4" fmla="*/ 1769333 h 1769333"/>
              <a:gd name="connsiteX5" fmla="*/ 0 w 2043016"/>
              <a:gd name="connsiteY5" fmla="*/ 884666 h 176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43016" h="1769333">
                <a:moveTo>
                  <a:pt x="510754" y="0"/>
                </a:moveTo>
                <a:lnTo>
                  <a:pt x="1532262" y="0"/>
                </a:lnTo>
                <a:lnTo>
                  <a:pt x="2043016" y="884666"/>
                </a:lnTo>
                <a:lnTo>
                  <a:pt x="1532262" y="1769333"/>
                </a:lnTo>
                <a:lnTo>
                  <a:pt x="510754" y="1769333"/>
                </a:lnTo>
                <a:lnTo>
                  <a:pt x="0" y="8846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A590A31-97FE-4211-A3E6-4082B5073BD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718750" y="4050309"/>
            <a:ext cx="2043016" cy="1769333"/>
          </a:xfrm>
          <a:custGeom>
            <a:avLst/>
            <a:gdLst>
              <a:gd name="connsiteX0" fmla="*/ 510754 w 2043016"/>
              <a:gd name="connsiteY0" fmla="*/ 0 h 1769333"/>
              <a:gd name="connsiteX1" fmla="*/ 1532262 w 2043016"/>
              <a:gd name="connsiteY1" fmla="*/ 0 h 1769333"/>
              <a:gd name="connsiteX2" fmla="*/ 2043016 w 2043016"/>
              <a:gd name="connsiteY2" fmla="*/ 884666 h 1769333"/>
              <a:gd name="connsiteX3" fmla="*/ 1532262 w 2043016"/>
              <a:gd name="connsiteY3" fmla="*/ 1769333 h 1769333"/>
              <a:gd name="connsiteX4" fmla="*/ 510754 w 2043016"/>
              <a:gd name="connsiteY4" fmla="*/ 1769333 h 1769333"/>
              <a:gd name="connsiteX5" fmla="*/ 0 w 2043016"/>
              <a:gd name="connsiteY5" fmla="*/ 884666 h 176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43016" h="1769333">
                <a:moveTo>
                  <a:pt x="510754" y="0"/>
                </a:moveTo>
                <a:lnTo>
                  <a:pt x="1532262" y="0"/>
                </a:lnTo>
                <a:lnTo>
                  <a:pt x="2043016" y="884666"/>
                </a:lnTo>
                <a:lnTo>
                  <a:pt x="1532262" y="1769333"/>
                </a:lnTo>
                <a:lnTo>
                  <a:pt x="510754" y="1769333"/>
                </a:lnTo>
                <a:lnTo>
                  <a:pt x="0" y="8846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0809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CA2290-A2E9-47A9-8F97-E7C83CFE9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9F035-1A58-4E8F-B073-511F8CF054E5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F66F22-7E8E-4DD3-8CD9-3FF5360CD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CA9504-AE81-4AF1-9461-D39300DCD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AFFF6-1B6C-4BDB-B724-BBD16EA5D5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C8CEFC0-0564-4D37-91A6-05FA5BBD0B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2745" y="488321"/>
            <a:ext cx="4873490" cy="5627328"/>
          </a:xfrm>
          <a:custGeom>
            <a:avLst/>
            <a:gdLst>
              <a:gd name="connsiteX0" fmla="*/ 2436745 w 4873490"/>
              <a:gd name="connsiteY0" fmla="*/ 0 h 5627328"/>
              <a:gd name="connsiteX1" fmla="*/ 4873490 w 4873490"/>
              <a:gd name="connsiteY1" fmla="*/ 1406833 h 5627328"/>
              <a:gd name="connsiteX2" fmla="*/ 4873490 w 4873490"/>
              <a:gd name="connsiteY2" fmla="*/ 4220495 h 5627328"/>
              <a:gd name="connsiteX3" fmla="*/ 2436745 w 4873490"/>
              <a:gd name="connsiteY3" fmla="*/ 5627328 h 5627328"/>
              <a:gd name="connsiteX4" fmla="*/ 0 w 4873490"/>
              <a:gd name="connsiteY4" fmla="*/ 4220495 h 5627328"/>
              <a:gd name="connsiteX5" fmla="*/ 0 w 4873490"/>
              <a:gd name="connsiteY5" fmla="*/ 1406833 h 5627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3490" h="5627328">
                <a:moveTo>
                  <a:pt x="2436745" y="0"/>
                </a:moveTo>
                <a:lnTo>
                  <a:pt x="4873490" y="1406833"/>
                </a:lnTo>
                <a:lnTo>
                  <a:pt x="4873490" y="4220495"/>
                </a:lnTo>
                <a:lnTo>
                  <a:pt x="2436745" y="5627328"/>
                </a:lnTo>
                <a:lnTo>
                  <a:pt x="0" y="4220495"/>
                </a:lnTo>
                <a:lnTo>
                  <a:pt x="0" y="140683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4268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2136EC76-E458-473E-B7B3-3DD5B025199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960692" y="1968498"/>
            <a:ext cx="2043016" cy="1769333"/>
          </a:xfrm>
          <a:custGeom>
            <a:avLst/>
            <a:gdLst>
              <a:gd name="connsiteX0" fmla="*/ 510754 w 2043016"/>
              <a:gd name="connsiteY0" fmla="*/ 0 h 1769333"/>
              <a:gd name="connsiteX1" fmla="*/ 1532262 w 2043016"/>
              <a:gd name="connsiteY1" fmla="*/ 0 h 1769333"/>
              <a:gd name="connsiteX2" fmla="*/ 2043016 w 2043016"/>
              <a:gd name="connsiteY2" fmla="*/ 884666 h 1769333"/>
              <a:gd name="connsiteX3" fmla="*/ 1532262 w 2043016"/>
              <a:gd name="connsiteY3" fmla="*/ 1769333 h 1769333"/>
              <a:gd name="connsiteX4" fmla="*/ 510754 w 2043016"/>
              <a:gd name="connsiteY4" fmla="*/ 1769333 h 1769333"/>
              <a:gd name="connsiteX5" fmla="*/ 0 w 2043016"/>
              <a:gd name="connsiteY5" fmla="*/ 884666 h 176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43016" h="1769333">
                <a:moveTo>
                  <a:pt x="510754" y="0"/>
                </a:moveTo>
                <a:lnTo>
                  <a:pt x="1532262" y="0"/>
                </a:lnTo>
                <a:lnTo>
                  <a:pt x="2043016" y="884666"/>
                </a:lnTo>
                <a:lnTo>
                  <a:pt x="1532262" y="1769333"/>
                </a:lnTo>
                <a:lnTo>
                  <a:pt x="510754" y="1769333"/>
                </a:lnTo>
                <a:lnTo>
                  <a:pt x="0" y="8846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8CDC6BC-A7FE-4715-853C-FAB5BBBF7A0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95002" y="1968498"/>
            <a:ext cx="2043016" cy="1769333"/>
          </a:xfrm>
          <a:custGeom>
            <a:avLst/>
            <a:gdLst>
              <a:gd name="connsiteX0" fmla="*/ 510754 w 2043016"/>
              <a:gd name="connsiteY0" fmla="*/ 0 h 1769333"/>
              <a:gd name="connsiteX1" fmla="*/ 1532262 w 2043016"/>
              <a:gd name="connsiteY1" fmla="*/ 0 h 1769333"/>
              <a:gd name="connsiteX2" fmla="*/ 2043016 w 2043016"/>
              <a:gd name="connsiteY2" fmla="*/ 884666 h 1769333"/>
              <a:gd name="connsiteX3" fmla="*/ 1532262 w 2043016"/>
              <a:gd name="connsiteY3" fmla="*/ 1769333 h 1769333"/>
              <a:gd name="connsiteX4" fmla="*/ 510754 w 2043016"/>
              <a:gd name="connsiteY4" fmla="*/ 1769333 h 1769333"/>
              <a:gd name="connsiteX5" fmla="*/ 0 w 2043016"/>
              <a:gd name="connsiteY5" fmla="*/ 884666 h 176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43016" h="1769333">
                <a:moveTo>
                  <a:pt x="510754" y="0"/>
                </a:moveTo>
                <a:lnTo>
                  <a:pt x="1532262" y="0"/>
                </a:lnTo>
                <a:lnTo>
                  <a:pt x="2043016" y="884666"/>
                </a:lnTo>
                <a:lnTo>
                  <a:pt x="1532262" y="1769333"/>
                </a:lnTo>
                <a:lnTo>
                  <a:pt x="510754" y="1769333"/>
                </a:lnTo>
                <a:lnTo>
                  <a:pt x="0" y="8846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F80B49F4-F1DE-4F4A-B147-6B24C048B2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29313" y="1968498"/>
            <a:ext cx="2043016" cy="1769333"/>
          </a:xfrm>
          <a:custGeom>
            <a:avLst/>
            <a:gdLst>
              <a:gd name="connsiteX0" fmla="*/ 510754 w 2043016"/>
              <a:gd name="connsiteY0" fmla="*/ 0 h 1769333"/>
              <a:gd name="connsiteX1" fmla="*/ 1532262 w 2043016"/>
              <a:gd name="connsiteY1" fmla="*/ 0 h 1769333"/>
              <a:gd name="connsiteX2" fmla="*/ 2043016 w 2043016"/>
              <a:gd name="connsiteY2" fmla="*/ 884666 h 1769333"/>
              <a:gd name="connsiteX3" fmla="*/ 1532262 w 2043016"/>
              <a:gd name="connsiteY3" fmla="*/ 1769333 h 1769333"/>
              <a:gd name="connsiteX4" fmla="*/ 510754 w 2043016"/>
              <a:gd name="connsiteY4" fmla="*/ 1769333 h 1769333"/>
              <a:gd name="connsiteX5" fmla="*/ 0 w 2043016"/>
              <a:gd name="connsiteY5" fmla="*/ 884666 h 176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43016" h="1769333">
                <a:moveTo>
                  <a:pt x="510754" y="0"/>
                </a:moveTo>
                <a:lnTo>
                  <a:pt x="1532262" y="0"/>
                </a:lnTo>
                <a:lnTo>
                  <a:pt x="2043016" y="884666"/>
                </a:lnTo>
                <a:lnTo>
                  <a:pt x="1532262" y="1769333"/>
                </a:lnTo>
                <a:lnTo>
                  <a:pt x="510754" y="1769333"/>
                </a:lnTo>
                <a:lnTo>
                  <a:pt x="0" y="8846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330891-65BD-4FE3-AF27-C3994F841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9F035-1A58-4E8F-B073-511F8CF054E5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2AA5B0-EC3C-4F09-89BE-00BE6CC69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CD9264-591A-4E7E-B62F-428A5B8A7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AFFF6-1B6C-4BDB-B724-BBD16EA5D5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90F397C-11AA-4CDD-8185-7BAF31E9C6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63624" y="1968501"/>
            <a:ext cx="2043016" cy="1769333"/>
          </a:xfrm>
          <a:custGeom>
            <a:avLst/>
            <a:gdLst>
              <a:gd name="connsiteX0" fmla="*/ 510754 w 2043016"/>
              <a:gd name="connsiteY0" fmla="*/ 0 h 1769333"/>
              <a:gd name="connsiteX1" fmla="*/ 1532262 w 2043016"/>
              <a:gd name="connsiteY1" fmla="*/ 0 h 1769333"/>
              <a:gd name="connsiteX2" fmla="*/ 2043016 w 2043016"/>
              <a:gd name="connsiteY2" fmla="*/ 884666 h 1769333"/>
              <a:gd name="connsiteX3" fmla="*/ 1532262 w 2043016"/>
              <a:gd name="connsiteY3" fmla="*/ 1769333 h 1769333"/>
              <a:gd name="connsiteX4" fmla="*/ 510754 w 2043016"/>
              <a:gd name="connsiteY4" fmla="*/ 1769333 h 1769333"/>
              <a:gd name="connsiteX5" fmla="*/ 0 w 2043016"/>
              <a:gd name="connsiteY5" fmla="*/ 884666 h 176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43016" h="1769333">
                <a:moveTo>
                  <a:pt x="510754" y="0"/>
                </a:moveTo>
                <a:lnTo>
                  <a:pt x="1532262" y="0"/>
                </a:lnTo>
                <a:lnTo>
                  <a:pt x="2043016" y="884666"/>
                </a:lnTo>
                <a:lnTo>
                  <a:pt x="1532262" y="1769333"/>
                </a:lnTo>
                <a:lnTo>
                  <a:pt x="510754" y="1769333"/>
                </a:lnTo>
                <a:lnTo>
                  <a:pt x="0" y="8846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7792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37BAC7-59CA-403F-886C-1476F3F0F9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9F035-1A58-4E8F-B073-511F8CF054E5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A7A733-87B5-4A24-BE94-692516BB7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C223DE-1A6F-4A09-83E7-BF83FA65C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AFFF6-1B6C-4BDB-B724-BBD16EA5D5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F24EE65-E431-4C78-9866-1E6626D7640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43500" y="601407"/>
            <a:ext cx="2448809" cy="2827593"/>
          </a:xfrm>
          <a:custGeom>
            <a:avLst/>
            <a:gdLst>
              <a:gd name="connsiteX0" fmla="*/ 1224404 w 2448809"/>
              <a:gd name="connsiteY0" fmla="*/ 0 h 2827593"/>
              <a:gd name="connsiteX1" fmla="*/ 2448809 w 2448809"/>
              <a:gd name="connsiteY1" fmla="*/ 706899 h 2827593"/>
              <a:gd name="connsiteX2" fmla="*/ 2448809 w 2448809"/>
              <a:gd name="connsiteY2" fmla="*/ 2120695 h 2827593"/>
              <a:gd name="connsiteX3" fmla="*/ 1224404 w 2448809"/>
              <a:gd name="connsiteY3" fmla="*/ 2827593 h 2827593"/>
              <a:gd name="connsiteX4" fmla="*/ 0 w 2448809"/>
              <a:gd name="connsiteY4" fmla="*/ 2120695 h 2827593"/>
              <a:gd name="connsiteX5" fmla="*/ 0 w 2448809"/>
              <a:gd name="connsiteY5" fmla="*/ 706899 h 2827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8809" h="2827593">
                <a:moveTo>
                  <a:pt x="1224404" y="0"/>
                </a:moveTo>
                <a:lnTo>
                  <a:pt x="2448809" y="706899"/>
                </a:lnTo>
                <a:lnTo>
                  <a:pt x="2448809" y="2120695"/>
                </a:lnTo>
                <a:lnTo>
                  <a:pt x="1224404" y="2827593"/>
                </a:lnTo>
                <a:lnTo>
                  <a:pt x="0" y="2120695"/>
                </a:lnTo>
                <a:lnTo>
                  <a:pt x="0" y="7068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E341F8F-B10E-46E2-844B-5533C4EC744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850129" y="601406"/>
            <a:ext cx="2448809" cy="2827593"/>
          </a:xfrm>
          <a:custGeom>
            <a:avLst/>
            <a:gdLst>
              <a:gd name="connsiteX0" fmla="*/ 1224404 w 2448809"/>
              <a:gd name="connsiteY0" fmla="*/ 0 h 2827593"/>
              <a:gd name="connsiteX1" fmla="*/ 2448809 w 2448809"/>
              <a:gd name="connsiteY1" fmla="*/ 706899 h 2827593"/>
              <a:gd name="connsiteX2" fmla="*/ 2448809 w 2448809"/>
              <a:gd name="connsiteY2" fmla="*/ 2120695 h 2827593"/>
              <a:gd name="connsiteX3" fmla="*/ 1224404 w 2448809"/>
              <a:gd name="connsiteY3" fmla="*/ 2827593 h 2827593"/>
              <a:gd name="connsiteX4" fmla="*/ 0 w 2448809"/>
              <a:gd name="connsiteY4" fmla="*/ 2120695 h 2827593"/>
              <a:gd name="connsiteX5" fmla="*/ 0 w 2448809"/>
              <a:gd name="connsiteY5" fmla="*/ 706899 h 2827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8809" h="2827593">
                <a:moveTo>
                  <a:pt x="1224404" y="0"/>
                </a:moveTo>
                <a:lnTo>
                  <a:pt x="2448809" y="706899"/>
                </a:lnTo>
                <a:lnTo>
                  <a:pt x="2448809" y="2120695"/>
                </a:lnTo>
                <a:lnTo>
                  <a:pt x="1224404" y="2827593"/>
                </a:lnTo>
                <a:lnTo>
                  <a:pt x="0" y="2120695"/>
                </a:lnTo>
                <a:lnTo>
                  <a:pt x="0" y="7068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76BDCB30-3118-4882-BEEA-CCEB2731B21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96816" y="2952986"/>
            <a:ext cx="2448809" cy="2827593"/>
          </a:xfrm>
          <a:custGeom>
            <a:avLst/>
            <a:gdLst>
              <a:gd name="connsiteX0" fmla="*/ 1224404 w 2448809"/>
              <a:gd name="connsiteY0" fmla="*/ 0 h 2827593"/>
              <a:gd name="connsiteX1" fmla="*/ 2448809 w 2448809"/>
              <a:gd name="connsiteY1" fmla="*/ 706899 h 2827593"/>
              <a:gd name="connsiteX2" fmla="*/ 2448809 w 2448809"/>
              <a:gd name="connsiteY2" fmla="*/ 2120695 h 2827593"/>
              <a:gd name="connsiteX3" fmla="*/ 1224404 w 2448809"/>
              <a:gd name="connsiteY3" fmla="*/ 2827593 h 2827593"/>
              <a:gd name="connsiteX4" fmla="*/ 0 w 2448809"/>
              <a:gd name="connsiteY4" fmla="*/ 2120695 h 2827593"/>
              <a:gd name="connsiteX5" fmla="*/ 0 w 2448809"/>
              <a:gd name="connsiteY5" fmla="*/ 706899 h 2827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8809" h="2827593">
                <a:moveTo>
                  <a:pt x="1224404" y="0"/>
                </a:moveTo>
                <a:lnTo>
                  <a:pt x="2448809" y="706899"/>
                </a:lnTo>
                <a:lnTo>
                  <a:pt x="2448809" y="2120695"/>
                </a:lnTo>
                <a:lnTo>
                  <a:pt x="1224404" y="2827593"/>
                </a:lnTo>
                <a:lnTo>
                  <a:pt x="0" y="2120695"/>
                </a:lnTo>
                <a:lnTo>
                  <a:pt x="0" y="7068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3D12CC6-E003-4DF0-B746-17D0AF29E97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203445" y="2952985"/>
            <a:ext cx="2448809" cy="2827593"/>
          </a:xfrm>
          <a:custGeom>
            <a:avLst/>
            <a:gdLst>
              <a:gd name="connsiteX0" fmla="*/ 1224404 w 2448809"/>
              <a:gd name="connsiteY0" fmla="*/ 0 h 2827593"/>
              <a:gd name="connsiteX1" fmla="*/ 2448809 w 2448809"/>
              <a:gd name="connsiteY1" fmla="*/ 706899 h 2827593"/>
              <a:gd name="connsiteX2" fmla="*/ 2448809 w 2448809"/>
              <a:gd name="connsiteY2" fmla="*/ 2120695 h 2827593"/>
              <a:gd name="connsiteX3" fmla="*/ 1224404 w 2448809"/>
              <a:gd name="connsiteY3" fmla="*/ 2827593 h 2827593"/>
              <a:gd name="connsiteX4" fmla="*/ 0 w 2448809"/>
              <a:gd name="connsiteY4" fmla="*/ 2120695 h 2827593"/>
              <a:gd name="connsiteX5" fmla="*/ 0 w 2448809"/>
              <a:gd name="connsiteY5" fmla="*/ 706899 h 2827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8809" h="2827593">
                <a:moveTo>
                  <a:pt x="1224404" y="0"/>
                </a:moveTo>
                <a:lnTo>
                  <a:pt x="2448809" y="706899"/>
                </a:lnTo>
                <a:lnTo>
                  <a:pt x="2448809" y="2120695"/>
                </a:lnTo>
                <a:lnTo>
                  <a:pt x="1224404" y="2827593"/>
                </a:lnTo>
                <a:lnTo>
                  <a:pt x="0" y="2120695"/>
                </a:lnTo>
                <a:lnTo>
                  <a:pt x="0" y="7068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7928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59C0E8-5528-4D45-942C-C6299631A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9F035-1A58-4E8F-B073-511F8CF054E5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64BD1F-D466-4A19-8E93-C7EE4ECD3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A97F7A-1082-479F-B6BE-1977C444C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AFFF6-1B6C-4BDB-B724-BBD16EA5D5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F37747CE-9C06-4F1F-8D4C-2164D2A315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942366" y="96755"/>
            <a:ext cx="9043092" cy="7451574"/>
          </a:xfrm>
          <a:custGeom>
            <a:avLst/>
            <a:gdLst>
              <a:gd name="connsiteX0" fmla="*/ 3879352 w 9043092"/>
              <a:gd name="connsiteY0" fmla="*/ 4583506 h 7451574"/>
              <a:gd name="connsiteX1" fmla="*/ 5121283 w 9043092"/>
              <a:gd name="connsiteY1" fmla="*/ 5300523 h 7451574"/>
              <a:gd name="connsiteX2" fmla="*/ 5121283 w 9043092"/>
              <a:gd name="connsiteY2" fmla="*/ 6734557 h 7451574"/>
              <a:gd name="connsiteX3" fmla="*/ 3879352 w 9043092"/>
              <a:gd name="connsiteY3" fmla="*/ 7451574 h 7451574"/>
              <a:gd name="connsiteX4" fmla="*/ 2637421 w 9043092"/>
              <a:gd name="connsiteY4" fmla="*/ 6734557 h 7451574"/>
              <a:gd name="connsiteX5" fmla="*/ 2637421 w 9043092"/>
              <a:gd name="connsiteY5" fmla="*/ 5300523 h 7451574"/>
              <a:gd name="connsiteX6" fmla="*/ 1241930 w 9043092"/>
              <a:gd name="connsiteY6" fmla="*/ 4583505 h 7451574"/>
              <a:gd name="connsiteX7" fmla="*/ 2483861 w 9043092"/>
              <a:gd name="connsiteY7" fmla="*/ 5300522 h 7451574"/>
              <a:gd name="connsiteX8" fmla="*/ 2483861 w 9043092"/>
              <a:gd name="connsiteY8" fmla="*/ 6734556 h 7451574"/>
              <a:gd name="connsiteX9" fmla="*/ 1241930 w 9043092"/>
              <a:gd name="connsiteY9" fmla="*/ 7451573 h 7451574"/>
              <a:gd name="connsiteX10" fmla="*/ 0 w 9043092"/>
              <a:gd name="connsiteY10" fmla="*/ 6734556 h 7451574"/>
              <a:gd name="connsiteX11" fmla="*/ 0 w 9043092"/>
              <a:gd name="connsiteY11" fmla="*/ 5300522 h 7451574"/>
              <a:gd name="connsiteX12" fmla="*/ 6516776 w 9043092"/>
              <a:gd name="connsiteY12" fmla="*/ 4583504 h 7451574"/>
              <a:gd name="connsiteX13" fmla="*/ 7758706 w 9043092"/>
              <a:gd name="connsiteY13" fmla="*/ 5300521 h 7451574"/>
              <a:gd name="connsiteX14" fmla="*/ 7758706 w 9043092"/>
              <a:gd name="connsiteY14" fmla="*/ 6734555 h 7451574"/>
              <a:gd name="connsiteX15" fmla="*/ 6516776 w 9043092"/>
              <a:gd name="connsiteY15" fmla="*/ 7451572 h 7451574"/>
              <a:gd name="connsiteX16" fmla="*/ 5274844 w 9043092"/>
              <a:gd name="connsiteY16" fmla="*/ 6734555 h 7451574"/>
              <a:gd name="connsiteX17" fmla="*/ 5274844 w 9043092"/>
              <a:gd name="connsiteY17" fmla="*/ 5300521 h 7451574"/>
              <a:gd name="connsiteX18" fmla="*/ 5163739 w 9043092"/>
              <a:gd name="connsiteY18" fmla="*/ 2287837 h 7451574"/>
              <a:gd name="connsiteX19" fmla="*/ 6405670 w 9043092"/>
              <a:gd name="connsiteY19" fmla="*/ 3004854 h 7451574"/>
              <a:gd name="connsiteX20" fmla="*/ 6405670 w 9043092"/>
              <a:gd name="connsiteY20" fmla="*/ 4438888 h 7451574"/>
              <a:gd name="connsiteX21" fmla="*/ 5163739 w 9043092"/>
              <a:gd name="connsiteY21" fmla="*/ 5155905 h 7451574"/>
              <a:gd name="connsiteX22" fmla="*/ 3921808 w 9043092"/>
              <a:gd name="connsiteY22" fmla="*/ 4438888 h 7451574"/>
              <a:gd name="connsiteX23" fmla="*/ 3921808 w 9043092"/>
              <a:gd name="connsiteY23" fmla="*/ 3004854 h 7451574"/>
              <a:gd name="connsiteX24" fmla="*/ 7801162 w 9043092"/>
              <a:gd name="connsiteY24" fmla="*/ 2287836 h 7451574"/>
              <a:gd name="connsiteX25" fmla="*/ 9043092 w 9043092"/>
              <a:gd name="connsiteY25" fmla="*/ 3004853 h 7451574"/>
              <a:gd name="connsiteX26" fmla="*/ 9043092 w 9043092"/>
              <a:gd name="connsiteY26" fmla="*/ 4438887 h 7451574"/>
              <a:gd name="connsiteX27" fmla="*/ 7801162 w 9043092"/>
              <a:gd name="connsiteY27" fmla="*/ 5155904 h 7451574"/>
              <a:gd name="connsiteX28" fmla="*/ 6559230 w 9043092"/>
              <a:gd name="connsiteY28" fmla="*/ 4438887 h 7451574"/>
              <a:gd name="connsiteX29" fmla="*/ 6559230 w 9043092"/>
              <a:gd name="connsiteY29" fmla="*/ 3004853 h 7451574"/>
              <a:gd name="connsiteX30" fmla="*/ 6482452 w 9043092"/>
              <a:gd name="connsiteY30" fmla="*/ 0 h 7451574"/>
              <a:gd name="connsiteX31" fmla="*/ 7724382 w 9043092"/>
              <a:gd name="connsiteY31" fmla="*/ 717017 h 7451574"/>
              <a:gd name="connsiteX32" fmla="*/ 7724382 w 9043092"/>
              <a:gd name="connsiteY32" fmla="*/ 2151051 h 7451574"/>
              <a:gd name="connsiteX33" fmla="*/ 6482452 w 9043092"/>
              <a:gd name="connsiteY33" fmla="*/ 2868068 h 7451574"/>
              <a:gd name="connsiteX34" fmla="*/ 5240520 w 9043092"/>
              <a:gd name="connsiteY34" fmla="*/ 2151051 h 7451574"/>
              <a:gd name="connsiteX35" fmla="*/ 5240520 w 9043092"/>
              <a:gd name="connsiteY35" fmla="*/ 717017 h 7451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9043092" h="7451574">
                <a:moveTo>
                  <a:pt x="3879352" y="4583506"/>
                </a:moveTo>
                <a:lnTo>
                  <a:pt x="5121283" y="5300523"/>
                </a:lnTo>
                <a:lnTo>
                  <a:pt x="5121283" y="6734557"/>
                </a:lnTo>
                <a:lnTo>
                  <a:pt x="3879352" y="7451574"/>
                </a:lnTo>
                <a:lnTo>
                  <a:pt x="2637421" y="6734557"/>
                </a:lnTo>
                <a:lnTo>
                  <a:pt x="2637421" y="5300523"/>
                </a:lnTo>
                <a:close/>
                <a:moveTo>
                  <a:pt x="1241930" y="4583505"/>
                </a:moveTo>
                <a:lnTo>
                  <a:pt x="2483861" y="5300522"/>
                </a:lnTo>
                <a:lnTo>
                  <a:pt x="2483861" y="6734556"/>
                </a:lnTo>
                <a:lnTo>
                  <a:pt x="1241930" y="7451573"/>
                </a:lnTo>
                <a:lnTo>
                  <a:pt x="0" y="6734556"/>
                </a:lnTo>
                <a:lnTo>
                  <a:pt x="0" y="5300522"/>
                </a:lnTo>
                <a:close/>
                <a:moveTo>
                  <a:pt x="6516776" y="4583504"/>
                </a:moveTo>
                <a:lnTo>
                  <a:pt x="7758706" y="5300521"/>
                </a:lnTo>
                <a:lnTo>
                  <a:pt x="7758706" y="6734555"/>
                </a:lnTo>
                <a:lnTo>
                  <a:pt x="6516776" y="7451572"/>
                </a:lnTo>
                <a:lnTo>
                  <a:pt x="5274844" y="6734555"/>
                </a:lnTo>
                <a:lnTo>
                  <a:pt x="5274844" y="5300521"/>
                </a:lnTo>
                <a:close/>
                <a:moveTo>
                  <a:pt x="5163739" y="2287837"/>
                </a:moveTo>
                <a:lnTo>
                  <a:pt x="6405670" y="3004854"/>
                </a:lnTo>
                <a:lnTo>
                  <a:pt x="6405670" y="4438888"/>
                </a:lnTo>
                <a:lnTo>
                  <a:pt x="5163739" y="5155905"/>
                </a:lnTo>
                <a:lnTo>
                  <a:pt x="3921808" y="4438888"/>
                </a:lnTo>
                <a:lnTo>
                  <a:pt x="3921808" y="3004854"/>
                </a:lnTo>
                <a:close/>
                <a:moveTo>
                  <a:pt x="7801162" y="2287836"/>
                </a:moveTo>
                <a:lnTo>
                  <a:pt x="9043092" y="3004853"/>
                </a:lnTo>
                <a:lnTo>
                  <a:pt x="9043092" y="4438887"/>
                </a:lnTo>
                <a:lnTo>
                  <a:pt x="7801162" y="5155904"/>
                </a:lnTo>
                <a:lnTo>
                  <a:pt x="6559230" y="4438887"/>
                </a:lnTo>
                <a:lnTo>
                  <a:pt x="6559230" y="3004853"/>
                </a:lnTo>
                <a:close/>
                <a:moveTo>
                  <a:pt x="6482452" y="0"/>
                </a:moveTo>
                <a:lnTo>
                  <a:pt x="7724382" y="717017"/>
                </a:lnTo>
                <a:lnTo>
                  <a:pt x="7724382" y="2151051"/>
                </a:lnTo>
                <a:lnTo>
                  <a:pt x="6482452" y="2868068"/>
                </a:lnTo>
                <a:lnTo>
                  <a:pt x="5240520" y="2151051"/>
                </a:lnTo>
                <a:lnTo>
                  <a:pt x="5240520" y="71701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844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AB07F62-2FAF-4E77-BC60-E8D212AF830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799853" y="3504286"/>
            <a:ext cx="3281865" cy="2842226"/>
          </a:xfrm>
          <a:custGeom>
            <a:avLst/>
            <a:gdLst>
              <a:gd name="connsiteX0" fmla="*/ 820466 w 3281865"/>
              <a:gd name="connsiteY0" fmla="*/ 0 h 2842226"/>
              <a:gd name="connsiteX1" fmla="*/ 2461399 w 3281865"/>
              <a:gd name="connsiteY1" fmla="*/ 0 h 2842226"/>
              <a:gd name="connsiteX2" fmla="*/ 3281865 w 3281865"/>
              <a:gd name="connsiteY2" fmla="*/ 1421113 h 2842226"/>
              <a:gd name="connsiteX3" fmla="*/ 2461399 w 3281865"/>
              <a:gd name="connsiteY3" fmla="*/ 2842226 h 2842226"/>
              <a:gd name="connsiteX4" fmla="*/ 820466 w 3281865"/>
              <a:gd name="connsiteY4" fmla="*/ 2842226 h 2842226"/>
              <a:gd name="connsiteX5" fmla="*/ 0 w 3281865"/>
              <a:gd name="connsiteY5" fmla="*/ 1421113 h 2842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81865" h="2842226">
                <a:moveTo>
                  <a:pt x="820466" y="0"/>
                </a:moveTo>
                <a:lnTo>
                  <a:pt x="2461399" y="0"/>
                </a:lnTo>
                <a:lnTo>
                  <a:pt x="3281865" y="1421113"/>
                </a:lnTo>
                <a:lnTo>
                  <a:pt x="2461399" y="2842226"/>
                </a:lnTo>
                <a:lnTo>
                  <a:pt x="820466" y="2842226"/>
                </a:lnTo>
                <a:lnTo>
                  <a:pt x="0" y="142111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98B292F-EF29-4F16-ABFF-C98BCE77C25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812553" y="485746"/>
            <a:ext cx="3281865" cy="2842226"/>
          </a:xfrm>
          <a:custGeom>
            <a:avLst/>
            <a:gdLst>
              <a:gd name="connsiteX0" fmla="*/ 820466 w 3281865"/>
              <a:gd name="connsiteY0" fmla="*/ 0 h 2842226"/>
              <a:gd name="connsiteX1" fmla="*/ 2461399 w 3281865"/>
              <a:gd name="connsiteY1" fmla="*/ 0 h 2842226"/>
              <a:gd name="connsiteX2" fmla="*/ 3281865 w 3281865"/>
              <a:gd name="connsiteY2" fmla="*/ 1421113 h 2842226"/>
              <a:gd name="connsiteX3" fmla="*/ 2461399 w 3281865"/>
              <a:gd name="connsiteY3" fmla="*/ 2842226 h 2842226"/>
              <a:gd name="connsiteX4" fmla="*/ 820466 w 3281865"/>
              <a:gd name="connsiteY4" fmla="*/ 2842226 h 2842226"/>
              <a:gd name="connsiteX5" fmla="*/ 0 w 3281865"/>
              <a:gd name="connsiteY5" fmla="*/ 1421113 h 2842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81865" h="2842226">
                <a:moveTo>
                  <a:pt x="820466" y="0"/>
                </a:moveTo>
                <a:lnTo>
                  <a:pt x="2461399" y="0"/>
                </a:lnTo>
                <a:lnTo>
                  <a:pt x="3281865" y="1421113"/>
                </a:lnTo>
                <a:lnTo>
                  <a:pt x="2461399" y="2842226"/>
                </a:lnTo>
                <a:lnTo>
                  <a:pt x="820466" y="2842226"/>
                </a:lnTo>
                <a:lnTo>
                  <a:pt x="0" y="142111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DEB676-133E-4777-B4C0-782060F7C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9F035-1A58-4E8F-B073-511F8CF054E5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48D9C2-F22A-4F1E-A987-4E20CC034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2125DD-52ED-45E0-A8E6-FF9CD5A88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AFFF6-1B6C-4BDB-B724-BBD16EA5D5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A3CDCFD-5EA2-48F0-BCBF-8CE9A129129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4444" y="1995016"/>
            <a:ext cx="3281865" cy="2842226"/>
          </a:xfrm>
          <a:custGeom>
            <a:avLst/>
            <a:gdLst>
              <a:gd name="connsiteX0" fmla="*/ 820466 w 3281865"/>
              <a:gd name="connsiteY0" fmla="*/ 0 h 2842226"/>
              <a:gd name="connsiteX1" fmla="*/ 2461399 w 3281865"/>
              <a:gd name="connsiteY1" fmla="*/ 0 h 2842226"/>
              <a:gd name="connsiteX2" fmla="*/ 3281865 w 3281865"/>
              <a:gd name="connsiteY2" fmla="*/ 1421113 h 2842226"/>
              <a:gd name="connsiteX3" fmla="*/ 2461399 w 3281865"/>
              <a:gd name="connsiteY3" fmla="*/ 2842226 h 2842226"/>
              <a:gd name="connsiteX4" fmla="*/ 820466 w 3281865"/>
              <a:gd name="connsiteY4" fmla="*/ 2842226 h 2842226"/>
              <a:gd name="connsiteX5" fmla="*/ 0 w 3281865"/>
              <a:gd name="connsiteY5" fmla="*/ 1421113 h 2842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81865" h="2842226">
                <a:moveTo>
                  <a:pt x="820466" y="0"/>
                </a:moveTo>
                <a:lnTo>
                  <a:pt x="2461399" y="0"/>
                </a:lnTo>
                <a:lnTo>
                  <a:pt x="3281865" y="1421113"/>
                </a:lnTo>
                <a:lnTo>
                  <a:pt x="2461399" y="2842226"/>
                </a:lnTo>
                <a:lnTo>
                  <a:pt x="820466" y="2842226"/>
                </a:lnTo>
                <a:lnTo>
                  <a:pt x="0" y="142111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3499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0ACA72-103A-4DB2-85BA-DD0B10C82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9F035-1A58-4E8F-B073-511F8CF054E5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52B5E4-39A1-4845-9E3F-057CCF301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D276E4-E922-4378-AFDD-BFCEEB823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AFFF6-1B6C-4BDB-B724-BBD16EA5D5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083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PH-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84480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7D4BC815-D240-4913-935C-1A11369348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64300" y="1997226"/>
            <a:ext cx="6591300" cy="3844773"/>
          </a:xfrm>
          <a:noFill/>
        </p:spPr>
        <p:txBody>
          <a:bodyPr anchor="ctr">
            <a:normAutofit/>
          </a:bodyPr>
          <a:lstStyle>
            <a:lvl1pPr algn="ctr">
              <a:defRPr sz="1800"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540370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53C65B-215D-4316-B560-E1F125B7F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9F035-1A58-4E8F-B073-511F8CF054E5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DBA159-D4CB-4F12-ABD8-A8EF4538B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2F08E4-8857-4362-B120-AF0727743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AFFF6-1B6C-4BDB-B724-BBD16EA5D5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5AD0982-12F7-4AE1-AFED-54260390DB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06727" y="308582"/>
            <a:ext cx="6756993" cy="8502664"/>
          </a:xfrm>
          <a:custGeom>
            <a:avLst/>
            <a:gdLst>
              <a:gd name="connsiteX0" fmla="*/ 946575 w 6756993"/>
              <a:gd name="connsiteY0" fmla="*/ 5223578 h 8502664"/>
              <a:gd name="connsiteX1" fmla="*/ 2839724 w 6756993"/>
              <a:gd name="connsiteY1" fmla="*/ 5223578 h 8502664"/>
              <a:gd name="connsiteX2" fmla="*/ 3786299 w 6756993"/>
              <a:gd name="connsiteY2" fmla="*/ 6863121 h 8502664"/>
              <a:gd name="connsiteX3" fmla="*/ 2839724 w 6756993"/>
              <a:gd name="connsiteY3" fmla="*/ 8502664 h 8502664"/>
              <a:gd name="connsiteX4" fmla="*/ 946575 w 6756993"/>
              <a:gd name="connsiteY4" fmla="*/ 8502664 h 8502664"/>
              <a:gd name="connsiteX5" fmla="*/ 0 w 6756993"/>
              <a:gd name="connsiteY5" fmla="*/ 6863121 h 8502664"/>
              <a:gd name="connsiteX6" fmla="*/ 3917269 w 6756993"/>
              <a:gd name="connsiteY6" fmla="*/ 3482385 h 8502664"/>
              <a:gd name="connsiteX7" fmla="*/ 5810418 w 6756993"/>
              <a:gd name="connsiteY7" fmla="*/ 3482385 h 8502664"/>
              <a:gd name="connsiteX8" fmla="*/ 6756993 w 6756993"/>
              <a:gd name="connsiteY8" fmla="*/ 5121928 h 8502664"/>
              <a:gd name="connsiteX9" fmla="*/ 5810418 w 6756993"/>
              <a:gd name="connsiteY9" fmla="*/ 6761471 h 8502664"/>
              <a:gd name="connsiteX10" fmla="*/ 3917269 w 6756993"/>
              <a:gd name="connsiteY10" fmla="*/ 6761471 h 8502664"/>
              <a:gd name="connsiteX11" fmla="*/ 2970694 w 6756993"/>
              <a:gd name="connsiteY11" fmla="*/ 5121928 h 8502664"/>
              <a:gd name="connsiteX12" fmla="*/ 946575 w 6756993"/>
              <a:gd name="connsiteY12" fmla="*/ 1741193 h 8502664"/>
              <a:gd name="connsiteX13" fmla="*/ 2839724 w 6756993"/>
              <a:gd name="connsiteY13" fmla="*/ 1741193 h 8502664"/>
              <a:gd name="connsiteX14" fmla="*/ 3786299 w 6756993"/>
              <a:gd name="connsiteY14" fmla="*/ 3380736 h 8502664"/>
              <a:gd name="connsiteX15" fmla="*/ 2839724 w 6756993"/>
              <a:gd name="connsiteY15" fmla="*/ 5020279 h 8502664"/>
              <a:gd name="connsiteX16" fmla="*/ 946575 w 6756993"/>
              <a:gd name="connsiteY16" fmla="*/ 5020279 h 8502664"/>
              <a:gd name="connsiteX17" fmla="*/ 0 w 6756993"/>
              <a:gd name="connsiteY17" fmla="*/ 3380736 h 8502664"/>
              <a:gd name="connsiteX18" fmla="*/ 3917269 w 6756993"/>
              <a:gd name="connsiteY18" fmla="*/ 0 h 8502664"/>
              <a:gd name="connsiteX19" fmla="*/ 5810418 w 6756993"/>
              <a:gd name="connsiteY19" fmla="*/ 0 h 8502664"/>
              <a:gd name="connsiteX20" fmla="*/ 6756993 w 6756993"/>
              <a:gd name="connsiteY20" fmla="*/ 1639543 h 8502664"/>
              <a:gd name="connsiteX21" fmla="*/ 5810418 w 6756993"/>
              <a:gd name="connsiteY21" fmla="*/ 3279086 h 8502664"/>
              <a:gd name="connsiteX22" fmla="*/ 3917269 w 6756993"/>
              <a:gd name="connsiteY22" fmla="*/ 3279086 h 8502664"/>
              <a:gd name="connsiteX23" fmla="*/ 2970694 w 6756993"/>
              <a:gd name="connsiteY23" fmla="*/ 1639543 h 850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756993" h="8502664">
                <a:moveTo>
                  <a:pt x="946575" y="5223578"/>
                </a:moveTo>
                <a:lnTo>
                  <a:pt x="2839724" y="5223578"/>
                </a:lnTo>
                <a:lnTo>
                  <a:pt x="3786299" y="6863121"/>
                </a:lnTo>
                <a:lnTo>
                  <a:pt x="2839724" y="8502664"/>
                </a:lnTo>
                <a:lnTo>
                  <a:pt x="946575" y="8502664"/>
                </a:lnTo>
                <a:lnTo>
                  <a:pt x="0" y="6863121"/>
                </a:lnTo>
                <a:close/>
                <a:moveTo>
                  <a:pt x="3917269" y="3482385"/>
                </a:moveTo>
                <a:lnTo>
                  <a:pt x="5810418" y="3482385"/>
                </a:lnTo>
                <a:lnTo>
                  <a:pt x="6756993" y="5121928"/>
                </a:lnTo>
                <a:lnTo>
                  <a:pt x="5810418" y="6761471"/>
                </a:lnTo>
                <a:lnTo>
                  <a:pt x="3917269" y="6761471"/>
                </a:lnTo>
                <a:lnTo>
                  <a:pt x="2970694" y="5121928"/>
                </a:lnTo>
                <a:close/>
                <a:moveTo>
                  <a:pt x="946575" y="1741193"/>
                </a:moveTo>
                <a:lnTo>
                  <a:pt x="2839724" y="1741193"/>
                </a:lnTo>
                <a:lnTo>
                  <a:pt x="3786299" y="3380736"/>
                </a:lnTo>
                <a:lnTo>
                  <a:pt x="2839724" y="5020279"/>
                </a:lnTo>
                <a:lnTo>
                  <a:pt x="946575" y="5020279"/>
                </a:lnTo>
                <a:lnTo>
                  <a:pt x="0" y="3380736"/>
                </a:lnTo>
                <a:close/>
                <a:moveTo>
                  <a:pt x="3917269" y="0"/>
                </a:moveTo>
                <a:lnTo>
                  <a:pt x="5810418" y="0"/>
                </a:lnTo>
                <a:lnTo>
                  <a:pt x="6756993" y="1639543"/>
                </a:lnTo>
                <a:lnTo>
                  <a:pt x="5810418" y="3279086"/>
                </a:lnTo>
                <a:lnTo>
                  <a:pt x="3917269" y="3279086"/>
                </a:lnTo>
                <a:lnTo>
                  <a:pt x="2970694" y="16395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1216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771E6F8C-0E4A-4BB2-A64E-50BEC2D51C7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89660" y="888828"/>
            <a:ext cx="2390286" cy="5070012"/>
          </a:xfrm>
          <a:prstGeom prst="roundRect">
            <a:avLst>
              <a:gd name="adj" fmla="val 6890"/>
            </a:avLst>
          </a:prstGeom>
          <a:noFill/>
        </p:spPr>
        <p:txBody>
          <a:bodyPr anchor="ctr">
            <a:normAutofit/>
          </a:bodyPr>
          <a:lstStyle>
            <a:lvl1pPr algn="ctr">
              <a:defRPr sz="18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CD3BD44B-7B13-47CD-AC96-0CF0297E61B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157859" y="1124448"/>
            <a:ext cx="2172987" cy="4609102"/>
          </a:xfrm>
          <a:prstGeom prst="roundRect">
            <a:avLst>
              <a:gd name="adj" fmla="val 6890"/>
            </a:avLst>
          </a:prstGeom>
          <a:noFill/>
        </p:spPr>
        <p:txBody>
          <a:bodyPr anchor="ctr">
            <a:normAutofit/>
          </a:bodyPr>
          <a:lstStyle>
            <a:lvl1pPr algn="ctr">
              <a:defRPr sz="18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DEC0BEE-0DBD-4DD3-B480-46981005186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44779" y="1233153"/>
            <a:ext cx="6860276" cy="944562"/>
          </a:xfrm>
        </p:spPr>
        <p:txBody>
          <a:bodyPr anchor="ctr">
            <a:noAutofit/>
          </a:bodyPr>
          <a:lstStyle>
            <a:lvl1pPr algn="l">
              <a:defRPr sz="4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</a:t>
            </a:r>
            <a:r>
              <a:rPr lang="en-US"/>
              <a:t>edit title</a:t>
            </a:r>
            <a:endParaRPr lang="en-US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369E310B-909A-4117-8705-228F4283AD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44779" y="1997227"/>
            <a:ext cx="6860276" cy="350838"/>
          </a:xfrm>
        </p:spPr>
        <p:txBody>
          <a:bodyPr anchor="ctr">
            <a:normAutofit/>
          </a:bodyPr>
          <a:lstStyle>
            <a:lvl1pPr marL="0" indent="0" algn="l">
              <a:buNone/>
              <a:defRPr sz="1200" b="1" spc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3000000" scaled="0"/>
                </a:gra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6360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DF6A4E1-7FC7-CC55-F0AB-1D1540C58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7A918940-61D2-B294-A4A3-3DB27967A8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97EDD4BE-D4D8-B7B0-B0DC-DFEEF6050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CF56-F65A-4BF3-9623-6F56D7B6788B}" type="datetimeFigureOut">
              <a:rPr lang="th-TH" smtClean="0"/>
              <a:pPr/>
              <a:t>30/07/68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DA0AB452-E37A-9F60-41E9-844A3C14B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CC52319F-6463-E4C9-4748-BE93744AD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74B5D-F54C-4656-99BF-82359AC9889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672125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6344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5938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9617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779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1931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1990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4294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632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645BAB-E8F5-4999-8470-C6B69231B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9F035-1A58-4E8F-B073-511F8CF054E5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A1BD92-ACA7-47DD-94DC-01DD8B52D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9A1232-D30E-40D0-9849-E85EC11AB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AFFF6-1B6C-4BDB-B724-BBD16EA5D5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EE410F5-555C-4A56-927C-19439085498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56551" y="-2444287"/>
            <a:ext cx="9727687" cy="6761472"/>
          </a:xfrm>
          <a:custGeom>
            <a:avLst/>
            <a:gdLst>
              <a:gd name="connsiteX0" fmla="*/ 3917269 w 9727687"/>
              <a:gd name="connsiteY0" fmla="*/ 3482386 h 6761472"/>
              <a:gd name="connsiteX1" fmla="*/ 5810418 w 9727687"/>
              <a:gd name="connsiteY1" fmla="*/ 3482386 h 6761472"/>
              <a:gd name="connsiteX2" fmla="*/ 6756993 w 9727687"/>
              <a:gd name="connsiteY2" fmla="*/ 5121929 h 6761472"/>
              <a:gd name="connsiteX3" fmla="*/ 5810418 w 9727687"/>
              <a:gd name="connsiteY3" fmla="*/ 6761472 h 6761472"/>
              <a:gd name="connsiteX4" fmla="*/ 3917269 w 9727687"/>
              <a:gd name="connsiteY4" fmla="*/ 6761472 h 6761472"/>
              <a:gd name="connsiteX5" fmla="*/ 2970694 w 9727687"/>
              <a:gd name="connsiteY5" fmla="*/ 5121929 h 6761472"/>
              <a:gd name="connsiteX6" fmla="*/ 6887963 w 9727687"/>
              <a:gd name="connsiteY6" fmla="*/ 1741193 h 6761472"/>
              <a:gd name="connsiteX7" fmla="*/ 8781112 w 9727687"/>
              <a:gd name="connsiteY7" fmla="*/ 1741193 h 6761472"/>
              <a:gd name="connsiteX8" fmla="*/ 9727687 w 9727687"/>
              <a:gd name="connsiteY8" fmla="*/ 3380736 h 6761472"/>
              <a:gd name="connsiteX9" fmla="*/ 8781112 w 9727687"/>
              <a:gd name="connsiteY9" fmla="*/ 5020279 h 6761472"/>
              <a:gd name="connsiteX10" fmla="*/ 6887963 w 9727687"/>
              <a:gd name="connsiteY10" fmla="*/ 5020279 h 6761472"/>
              <a:gd name="connsiteX11" fmla="*/ 5941388 w 9727687"/>
              <a:gd name="connsiteY11" fmla="*/ 3380736 h 6761472"/>
              <a:gd name="connsiteX12" fmla="*/ 946575 w 9727687"/>
              <a:gd name="connsiteY12" fmla="*/ 1741193 h 6761472"/>
              <a:gd name="connsiteX13" fmla="*/ 2839725 w 9727687"/>
              <a:gd name="connsiteY13" fmla="*/ 1741193 h 6761472"/>
              <a:gd name="connsiteX14" fmla="*/ 3786299 w 9727687"/>
              <a:gd name="connsiteY14" fmla="*/ 3380736 h 6761472"/>
              <a:gd name="connsiteX15" fmla="*/ 2839725 w 9727687"/>
              <a:gd name="connsiteY15" fmla="*/ 5020279 h 6761472"/>
              <a:gd name="connsiteX16" fmla="*/ 946575 w 9727687"/>
              <a:gd name="connsiteY16" fmla="*/ 5020279 h 6761472"/>
              <a:gd name="connsiteX17" fmla="*/ 0 w 9727687"/>
              <a:gd name="connsiteY17" fmla="*/ 3380736 h 6761472"/>
              <a:gd name="connsiteX18" fmla="*/ 3917269 w 9727687"/>
              <a:gd name="connsiteY18" fmla="*/ 0 h 6761472"/>
              <a:gd name="connsiteX19" fmla="*/ 5810418 w 9727687"/>
              <a:gd name="connsiteY19" fmla="*/ 0 h 6761472"/>
              <a:gd name="connsiteX20" fmla="*/ 6756993 w 9727687"/>
              <a:gd name="connsiteY20" fmla="*/ 1639543 h 6761472"/>
              <a:gd name="connsiteX21" fmla="*/ 5810418 w 9727687"/>
              <a:gd name="connsiteY21" fmla="*/ 3279086 h 6761472"/>
              <a:gd name="connsiteX22" fmla="*/ 3917269 w 9727687"/>
              <a:gd name="connsiteY22" fmla="*/ 3279086 h 6761472"/>
              <a:gd name="connsiteX23" fmla="*/ 2970694 w 9727687"/>
              <a:gd name="connsiteY23" fmla="*/ 1639543 h 676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727687" h="6761472">
                <a:moveTo>
                  <a:pt x="3917269" y="3482386"/>
                </a:moveTo>
                <a:lnTo>
                  <a:pt x="5810418" y="3482386"/>
                </a:lnTo>
                <a:lnTo>
                  <a:pt x="6756993" y="5121929"/>
                </a:lnTo>
                <a:lnTo>
                  <a:pt x="5810418" y="6761472"/>
                </a:lnTo>
                <a:lnTo>
                  <a:pt x="3917269" y="6761472"/>
                </a:lnTo>
                <a:lnTo>
                  <a:pt x="2970694" y="5121929"/>
                </a:lnTo>
                <a:close/>
                <a:moveTo>
                  <a:pt x="6887963" y="1741193"/>
                </a:moveTo>
                <a:lnTo>
                  <a:pt x="8781112" y="1741193"/>
                </a:lnTo>
                <a:lnTo>
                  <a:pt x="9727687" y="3380736"/>
                </a:lnTo>
                <a:lnTo>
                  <a:pt x="8781112" y="5020279"/>
                </a:lnTo>
                <a:lnTo>
                  <a:pt x="6887963" y="5020279"/>
                </a:lnTo>
                <a:lnTo>
                  <a:pt x="5941388" y="3380736"/>
                </a:lnTo>
                <a:close/>
                <a:moveTo>
                  <a:pt x="946575" y="1741193"/>
                </a:moveTo>
                <a:lnTo>
                  <a:pt x="2839725" y="1741193"/>
                </a:lnTo>
                <a:lnTo>
                  <a:pt x="3786299" y="3380736"/>
                </a:lnTo>
                <a:lnTo>
                  <a:pt x="2839725" y="5020279"/>
                </a:lnTo>
                <a:lnTo>
                  <a:pt x="946575" y="5020279"/>
                </a:lnTo>
                <a:lnTo>
                  <a:pt x="0" y="3380736"/>
                </a:lnTo>
                <a:close/>
                <a:moveTo>
                  <a:pt x="3917269" y="0"/>
                </a:moveTo>
                <a:lnTo>
                  <a:pt x="5810418" y="0"/>
                </a:lnTo>
                <a:lnTo>
                  <a:pt x="6756993" y="1639543"/>
                </a:lnTo>
                <a:lnTo>
                  <a:pt x="5810418" y="3279086"/>
                </a:lnTo>
                <a:lnTo>
                  <a:pt x="3917269" y="3279086"/>
                </a:lnTo>
                <a:lnTo>
                  <a:pt x="2970694" y="16395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5889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423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3903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680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645BAB-E8F5-4999-8470-C6B69231B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9F035-1A58-4E8F-B073-511F8CF054E5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A1BD92-ACA7-47DD-94DC-01DD8B52D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9A1232-D30E-40D0-9849-E85EC11AB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AFFF6-1B6C-4BDB-B724-BBD16EA5D5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EE410F5-555C-4A56-927C-19439085498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869148" y="-2444287"/>
            <a:ext cx="9727687" cy="6761472"/>
          </a:xfrm>
          <a:custGeom>
            <a:avLst/>
            <a:gdLst>
              <a:gd name="connsiteX0" fmla="*/ 3917269 w 9727687"/>
              <a:gd name="connsiteY0" fmla="*/ 3482386 h 6761472"/>
              <a:gd name="connsiteX1" fmla="*/ 5810418 w 9727687"/>
              <a:gd name="connsiteY1" fmla="*/ 3482386 h 6761472"/>
              <a:gd name="connsiteX2" fmla="*/ 6756993 w 9727687"/>
              <a:gd name="connsiteY2" fmla="*/ 5121929 h 6761472"/>
              <a:gd name="connsiteX3" fmla="*/ 5810418 w 9727687"/>
              <a:gd name="connsiteY3" fmla="*/ 6761472 h 6761472"/>
              <a:gd name="connsiteX4" fmla="*/ 3917269 w 9727687"/>
              <a:gd name="connsiteY4" fmla="*/ 6761472 h 6761472"/>
              <a:gd name="connsiteX5" fmla="*/ 2970694 w 9727687"/>
              <a:gd name="connsiteY5" fmla="*/ 5121929 h 6761472"/>
              <a:gd name="connsiteX6" fmla="*/ 6887963 w 9727687"/>
              <a:gd name="connsiteY6" fmla="*/ 1741193 h 6761472"/>
              <a:gd name="connsiteX7" fmla="*/ 8781112 w 9727687"/>
              <a:gd name="connsiteY7" fmla="*/ 1741193 h 6761472"/>
              <a:gd name="connsiteX8" fmla="*/ 9727687 w 9727687"/>
              <a:gd name="connsiteY8" fmla="*/ 3380736 h 6761472"/>
              <a:gd name="connsiteX9" fmla="*/ 8781112 w 9727687"/>
              <a:gd name="connsiteY9" fmla="*/ 5020279 h 6761472"/>
              <a:gd name="connsiteX10" fmla="*/ 6887963 w 9727687"/>
              <a:gd name="connsiteY10" fmla="*/ 5020279 h 6761472"/>
              <a:gd name="connsiteX11" fmla="*/ 5941388 w 9727687"/>
              <a:gd name="connsiteY11" fmla="*/ 3380736 h 6761472"/>
              <a:gd name="connsiteX12" fmla="*/ 946575 w 9727687"/>
              <a:gd name="connsiteY12" fmla="*/ 1741193 h 6761472"/>
              <a:gd name="connsiteX13" fmla="*/ 2839725 w 9727687"/>
              <a:gd name="connsiteY13" fmla="*/ 1741193 h 6761472"/>
              <a:gd name="connsiteX14" fmla="*/ 3786299 w 9727687"/>
              <a:gd name="connsiteY14" fmla="*/ 3380736 h 6761472"/>
              <a:gd name="connsiteX15" fmla="*/ 2839725 w 9727687"/>
              <a:gd name="connsiteY15" fmla="*/ 5020279 h 6761472"/>
              <a:gd name="connsiteX16" fmla="*/ 946575 w 9727687"/>
              <a:gd name="connsiteY16" fmla="*/ 5020279 h 6761472"/>
              <a:gd name="connsiteX17" fmla="*/ 0 w 9727687"/>
              <a:gd name="connsiteY17" fmla="*/ 3380736 h 6761472"/>
              <a:gd name="connsiteX18" fmla="*/ 3917269 w 9727687"/>
              <a:gd name="connsiteY18" fmla="*/ 0 h 6761472"/>
              <a:gd name="connsiteX19" fmla="*/ 5810418 w 9727687"/>
              <a:gd name="connsiteY19" fmla="*/ 0 h 6761472"/>
              <a:gd name="connsiteX20" fmla="*/ 6756993 w 9727687"/>
              <a:gd name="connsiteY20" fmla="*/ 1639543 h 6761472"/>
              <a:gd name="connsiteX21" fmla="*/ 5810418 w 9727687"/>
              <a:gd name="connsiteY21" fmla="*/ 3279086 h 6761472"/>
              <a:gd name="connsiteX22" fmla="*/ 3917269 w 9727687"/>
              <a:gd name="connsiteY22" fmla="*/ 3279086 h 6761472"/>
              <a:gd name="connsiteX23" fmla="*/ 2970694 w 9727687"/>
              <a:gd name="connsiteY23" fmla="*/ 1639543 h 676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727687" h="6761472">
                <a:moveTo>
                  <a:pt x="3917269" y="3482386"/>
                </a:moveTo>
                <a:lnTo>
                  <a:pt x="5810418" y="3482386"/>
                </a:lnTo>
                <a:lnTo>
                  <a:pt x="6756993" y="5121929"/>
                </a:lnTo>
                <a:lnTo>
                  <a:pt x="5810418" y="6761472"/>
                </a:lnTo>
                <a:lnTo>
                  <a:pt x="3917269" y="6761472"/>
                </a:lnTo>
                <a:lnTo>
                  <a:pt x="2970694" y="5121929"/>
                </a:lnTo>
                <a:close/>
                <a:moveTo>
                  <a:pt x="6887963" y="1741193"/>
                </a:moveTo>
                <a:lnTo>
                  <a:pt x="8781112" y="1741193"/>
                </a:lnTo>
                <a:lnTo>
                  <a:pt x="9727687" y="3380736"/>
                </a:lnTo>
                <a:lnTo>
                  <a:pt x="8781112" y="5020279"/>
                </a:lnTo>
                <a:lnTo>
                  <a:pt x="6887963" y="5020279"/>
                </a:lnTo>
                <a:lnTo>
                  <a:pt x="5941388" y="3380736"/>
                </a:lnTo>
                <a:close/>
                <a:moveTo>
                  <a:pt x="946575" y="1741193"/>
                </a:moveTo>
                <a:lnTo>
                  <a:pt x="2839725" y="1741193"/>
                </a:lnTo>
                <a:lnTo>
                  <a:pt x="3786299" y="3380736"/>
                </a:lnTo>
                <a:lnTo>
                  <a:pt x="2839725" y="5020279"/>
                </a:lnTo>
                <a:lnTo>
                  <a:pt x="946575" y="5020279"/>
                </a:lnTo>
                <a:lnTo>
                  <a:pt x="0" y="3380736"/>
                </a:lnTo>
                <a:close/>
                <a:moveTo>
                  <a:pt x="3917269" y="0"/>
                </a:moveTo>
                <a:lnTo>
                  <a:pt x="5810418" y="0"/>
                </a:lnTo>
                <a:lnTo>
                  <a:pt x="6756993" y="1639543"/>
                </a:lnTo>
                <a:lnTo>
                  <a:pt x="5810418" y="3279086"/>
                </a:lnTo>
                <a:lnTo>
                  <a:pt x="3917269" y="3279086"/>
                </a:lnTo>
                <a:lnTo>
                  <a:pt x="2970694" y="16395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870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2B73A3-7F36-4717-98FA-0DA17ADFF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9F035-1A58-4E8F-B073-511F8CF054E5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253068-E80D-49B1-AB71-591AEE9C6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4AB13A-2964-4253-872E-69B3B4202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AFFF6-1B6C-4BDB-B724-BBD16EA5D5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3F4E894C-5156-4B4E-989A-3C45B06BBB6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92950" y="-1414293"/>
            <a:ext cx="9806099" cy="4971105"/>
          </a:xfrm>
          <a:custGeom>
            <a:avLst/>
            <a:gdLst>
              <a:gd name="connsiteX0" fmla="*/ 6966375 w 9806099"/>
              <a:gd name="connsiteY0" fmla="*/ 1692019 h 4971105"/>
              <a:gd name="connsiteX1" fmla="*/ 8859524 w 9806099"/>
              <a:gd name="connsiteY1" fmla="*/ 1692019 h 4971105"/>
              <a:gd name="connsiteX2" fmla="*/ 9806099 w 9806099"/>
              <a:gd name="connsiteY2" fmla="*/ 3331562 h 4971105"/>
              <a:gd name="connsiteX3" fmla="*/ 8859524 w 9806099"/>
              <a:gd name="connsiteY3" fmla="*/ 4971105 h 4971105"/>
              <a:gd name="connsiteX4" fmla="*/ 6966375 w 9806099"/>
              <a:gd name="connsiteY4" fmla="*/ 4971105 h 4971105"/>
              <a:gd name="connsiteX5" fmla="*/ 6019800 w 9806099"/>
              <a:gd name="connsiteY5" fmla="*/ 3331562 h 4971105"/>
              <a:gd name="connsiteX6" fmla="*/ 946576 w 9806099"/>
              <a:gd name="connsiteY6" fmla="*/ 1692019 h 4971105"/>
              <a:gd name="connsiteX7" fmla="*/ 2839724 w 9806099"/>
              <a:gd name="connsiteY7" fmla="*/ 1692019 h 4971105"/>
              <a:gd name="connsiteX8" fmla="*/ 3786299 w 9806099"/>
              <a:gd name="connsiteY8" fmla="*/ 3331562 h 4971105"/>
              <a:gd name="connsiteX9" fmla="*/ 2839724 w 9806099"/>
              <a:gd name="connsiteY9" fmla="*/ 4971105 h 4971105"/>
              <a:gd name="connsiteX10" fmla="*/ 946576 w 9806099"/>
              <a:gd name="connsiteY10" fmla="*/ 4971105 h 4971105"/>
              <a:gd name="connsiteX11" fmla="*/ 0 w 9806099"/>
              <a:gd name="connsiteY11" fmla="*/ 3331562 h 4971105"/>
              <a:gd name="connsiteX12" fmla="*/ 3956477 w 9806099"/>
              <a:gd name="connsiteY12" fmla="*/ 0 h 4971105"/>
              <a:gd name="connsiteX13" fmla="*/ 5849624 w 9806099"/>
              <a:gd name="connsiteY13" fmla="*/ 0 h 4971105"/>
              <a:gd name="connsiteX14" fmla="*/ 6796199 w 9806099"/>
              <a:gd name="connsiteY14" fmla="*/ 1639543 h 4971105"/>
              <a:gd name="connsiteX15" fmla="*/ 5849624 w 9806099"/>
              <a:gd name="connsiteY15" fmla="*/ 3279086 h 4971105"/>
              <a:gd name="connsiteX16" fmla="*/ 3956477 w 9806099"/>
              <a:gd name="connsiteY16" fmla="*/ 3279086 h 4971105"/>
              <a:gd name="connsiteX17" fmla="*/ 3009901 w 9806099"/>
              <a:gd name="connsiteY17" fmla="*/ 1639543 h 4971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806099" h="4971105">
                <a:moveTo>
                  <a:pt x="6966375" y="1692019"/>
                </a:moveTo>
                <a:lnTo>
                  <a:pt x="8859524" y="1692019"/>
                </a:lnTo>
                <a:lnTo>
                  <a:pt x="9806099" y="3331562"/>
                </a:lnTo>
                <a:lnTo>
                  <a:pt x="8859524" y="4971105"/>
                </a:lnTo>
                <a:lnTo>
                  <a:pt x="6966375" y="4971105"/>
                </a:lnTo>
                <a:lnTo>
                  <a:pt x="6019800" y="3331562"/>
                </a:lnTo>
                <a:close/>
                <a:moveTo>
                  <a:pt x="946576" y="1692019"/>
                </a:moveTo>
                <a:lnTo>
                  <a:pt x="2839724" y="1692019"/>
                </a:lnTo>
                <a:lnTo>
                  <a:pt x="3786299" y="3331562"/>
                </a:lnTo>
                <a:lnTo>
                  <a:pt x="2839724" y="4971105"/>
                </a:lnTo>
                <a:lnTo>
                  <a:pt x="946576" y="4971105"/>
                </a:lnTo>
                <a:lnTo>
                  <a:pt x="0" y="3331562"/>
                </a:lnTo>
                <a:close/>
                <a:moveTo>
                  <a:pt x="3956477" y="0"/>
                </a:moveTo>
                <a:lnTo>
                  <a:pt x="5849624" y="0"/>
                </a:lnTo>
                <a:lnTo>
                  <a:pt x="6796199" y="1639543"/>
                </a:lnTo>
                <a:lnTo>
                  <a:pt x="5849624" y="3279086"/>
                </a:lnTo>
                <a:lnTo>
                  <a:pt x="3956477" y="3279086"/>
                </a:lnTo>
                <a:lnTo>
                  <a:pt x="3009901" y="16395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460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377E183-02E8-41FE-AA0C-85913514920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010076" y="2315484"/>
            <a:ext cx="2566036" cy="2222289"/>
          </a:xfrm>
          <a:custGeom>
            <a:avLst/>
            <a:gdLst>
              <a:gd name="connsiteX0" fmla="*/ 641509 w 2566036"/>
              <a:gd name="connsiteY0" fmla="*/ 0 h 2222289"/>
              <a:gd name="connsiteX1" fmla="*/ 1924527 w 2566036"/>
              <a:gd name="connsiteY1" fmla="*/ 0 h 2222289"/>
              <a:gd name="connsiteX2" fmla="*/ 2566036 w 2566036"/>
              <a:gd name="connsiteY2" fmla="*/ 1111145 h 2222289"/>
              <a:gd name="connsiteX3" fmla="*/ 1924527 w 2566036"/>
              <a:gd name="connsiteY3" fmla="*/ 2222289 h 2222289"/>
              <a:gd name="connsiteX4" fmla="*/ 641509 w 2566036"/>
              <a:gd name="connsiteY4" fmla="*/ 2222289 h 2222289"/>
              <a:gd name="connsiteX5" fmla="*/ 0 w 2566036"/>
              <a:gd name="connsiteY5" fmla="*/ 1111145 h 2222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66036" h="2222289">
                <a:moveTo>
                  <a:pt x="641509" y="0"/>
                </a:moveTo>
                <a:lnTo>
                  <a:pt x="1924527" y="0"/>
                </a:lnTo>
                <a:lnTo>
                  <a:pt x="2566036" y="1111145"/>
                </a:lnTo>
                <a:lnTo>
                  <a:pt x="1924527" y="2222289"/>
                </a:lnTo>
                <a:lnTo>
                  <a:pt x="641509" y="2222289"/>
                </a:lnTo>
                <a:lnTo>
                  <a:pt x="0" y="111114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5507A5-6EBB-4C9A-908B-A50A774C9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9F035-1A58-4E8F-B073-511F8CF054E5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6AD29A-8E87-4CD4-AD66-A00F5E920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E86138-8FB8-46D3-962A-242D039DB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AFFF6-1B6C-4BDB-B724-BBD16EA5D5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1DFA672-597B-42AA-9399-3FE97CCC37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03430" y="2315485"/>
            <a:ext cx="2566036" cy="2222289"/>
          </a:xfrm>
          <a:custGeom>
            <a:avLst/>
            <a:gdLst>
              <a:gd name="connsiteX0" fmla="*/ 641509 w 2566036"/>
              <a:gd name="connsiteY0" fmla="*/ 0 h 2222289"/>
              <a:gd name="connsiteX1" fmla="*/ 1924527 w 2566036"/>
              <a:gd name="connsiteY1" fmla="*/ 0 h 2222289"/>
              <a:gd name="connsiteX2" fmla="*/ 2566036 w 2566036"/>
              <a:gd name="connsiteY2" fmla="*/ 1111145 h 2222289"/>
              <a:gd name="connsiteX3" fmla="*/ 1924527 w 2566036"/>
              <a:gd name="connsiteY3" fmla="*/ 2222289 h 2222289"/>
              <a:gd name="connsiteX4" fmla="*/ 641509 w 2566036"/>
              <a:gd name="connsiteY4" fmla="*/ 2222289 h 2222289"/>
              <a:gd name="connsiteX5" fmla="*/ 0 w 2566036"/>
              <a:gd name="connsiteY5" fmla="*/ 1111145 h 2222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66036" h="2222289">
                <a:moveTo>
                  <a:pt x="641509" y="0"/>
                </a:moveTo>
                <a:lnTo>
                  <a:pt x="1924527" y="0"/>
                </a:lnTo>
                <a:lnTo>
                  <a:pt x="2566036" y="1111145"/>
                </a:lnTo>
                <a:lnTo>
                  <a:pt x="1924527" y="2222289"/>
                </a:lnTo>
                <a:lnTo>
                  <a:pt x="641509" y="2222289"/>
                </a:lnTo>
                <a:lnTo>
                  <a:pt x="0" y="111114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95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A01EE36-BAFC-4706-85BC-5284224DF35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9481" y="2315484"/>
            <a:ext cx="2566036" cy="2222289"/>
          </a:xfrm>
          <a:custGeom>
            <a:avLst/>
            <a:gdLst>
              <a:gd name="connsiteX0" fmla="*/ 641509 w 2566036"/>
              <a:gd name="connsiteY0" fmla="*/ 0 h 2222289"/>
              <a:gd name="connsiteX1" fmla="*/ 1924527 w 2566036"/>
              <a:gd name="connsiteY1" fmla="*/ 0 h 2222289"/>
              <a:gd name="connsiteX2" fmla="*/ 2566036 w 2566036"/>
              <a:gd name="connsiteY2" fmla="*/ 1111145 h 2222289"/>
              <a:gd name="connsiteX3" fmla="*/ 1924527 w 2566036"/>
              <a:gd name="connsiteY3" fmla="*/ 2222289 h 2222289"/>
              <a:gd name="connsiteX4" fmla="*/ 641509 w 2566036"/>
              <a:gd name="connsiteY4" fmla="*/ 2222289 h 2222289"/>
              <a:gd name="connsiteX5" fmla="*/ 0 w 2566036"/>
              <a:gd name="connsiteY5" fmla="*/ 1111145 h 2222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66036" h="2222289">
                <a:moveTo>
                  <a:pt x="641509" y="0"/>
                </a:moveTo>
                <a:lnTo>
                  <a:pt x="1924527" y="0"/>
                </a:lnTo>
                <a:lnTo>
                  <a:pt x="2566036" y="1111145"/>
                </a:lnTo>
                <a:lnTo>
                  <a:pt x="1924527" y="2222289"/>
                </a:lnTo>
                <a:lnTo>
                  <a:pt x="641509" y="2222289"/>
                </a:lnTo>
                <a:lnTo>
                  <a:pt x="0" y="111114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A3A1724-C717-4A2F-A7A4-37EF4AF79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24889" y="2325229"/>
            <a:ext cx="2566036" cy="2222289"/>
          </a:xfrm>
          <a:custGeom>
            <a:avLst/>
            <a:gdLst>
              <a:gd name="connsiteX0" fmla="*/ 641509 w 2566036"/>
              <a:gd name="connsiteY0" fmla="*/ 0 h 2222289"/>
              <a:gd name="connsiteX1" fmla="*/ 1924527 w 2566036"/>
              <a:gd name="connsiteY1" fmla="*/ 0 h 2222289"/>
              <a:gd name="connsiteX2" fmla="*/ 2566036 w 2566036"/>
              <a:gd name="connsiteY2" fmla="*/ 1111145 h 2222289"/>
              <a:gd name="connsiteX3" fmla="*/ 1924527 w 2566036"/>
              <a:gd name="connsiteY3" fmla="*/ 2222289 h 2222289"/>
              <a:gd name="connsiteX4" fmla="*/ 641509 w 2566036"/>
              <a:gd name="connsiteY4" fmla="*/ 2222289 h 2222289"/>
              <a:gd name="connsiteX5" fmla="*/ 0 w 2566036"/>
              <a:gd name="connsiteY5" fmla="*/ 1111145 h 2222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66036" h="2222289">
                <a:moveTo>
                  <a:pt x="641509" y="0"/>
                </a:moveTo>
                <a:lnTo>
                  <a:pt x="1924527" y="0"/>
                </a:lnTo>
                <a:lnTo>
                  <a:pt x="2566036" y="1111145"/>
                </a:lnTo>
                <a:lnTo>
                  <a:pt x="1924527" y="2222289"/>
                </a:lnTo>
                <a:lnTo>
                  <a:pt x="641509" y="2222289"/>
                </a:lnTo>
                <a:lnTo>
                  <a:pt x="0" y="111114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3EEA568-72FA-4FBE-8451-887AE7D36CF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632771" y="2315483"/>
            <a:ext cx="2566036" cy="2222289"/>
          </a:xfrm>
          <a:custGeom>
            <a:avLst/>
            <a:gdLst>
              <a:gd name="connsiteX0" fmla="*/ 641509 w 2566036"/>
              <a:gd name="connsiteY0" fmla="*/ 0 h 2222289"/>
              <a:gd name="connsiteX1" fmla="*/ 1924527 w 2566036"/>
              <a:gd name="connsiteY1" fmla="*/ 0 h 2222289"/>
              <a:gd name="connsiteX2" fmla="*/ 2566036 w 2566036"/>
              <a:gd name="connsiteY2" fmla="*/ 1111145 h 2222289"/>
              <a:gd name="connsiteX3" fmla="*/ 1924527 w 2566036"/>
              <a:gd name="connsiteY3" fmla="*/ 2222289 h 2222289"/>
              <a:gd name="connsiteX4" fmla="*/ 641509 w 2566036"/>
              <a:gd name="connsiteY4" fmla="*/ 2222289 h 2222289"/>
              <a:gd name="connsiteX5" fmla="*/ 0 w 2566036"/>
              <a:gd name="connsiteY5" fmla="*/ 1111145 h 2222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66036" h="2222289">
                <a:moveTo>
                  <a:pt x="641509" y="0"/>
                </a:moveTo>
                <a:lnTo>
                  <a:pt x="1924527" y="0"/>
                </a:lnTo>
                <a:lnTo>
                  <a:pt x="2566036" y="1111145"/>
                </a:lnTo>
                <a:lnTo>
                  <a:pt x="1924527" y="2222289"/>
                </a:lnTo>
                <a:lnTo>
                  <a:pt x="641509" y="2222289"/>
                </a:lnTo>
                <a:lnTo>
                  <a:pt x="0" y="111114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F517AD-D3E4-4301-8547-FABDDBCED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9F035-1A58-4E8F-B073-511F8CF054E5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9B5A48-EDC3-43B8-88D1-5E1FA09AD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5CFAAC-EBC0-406C-B852-D3FDD8450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AFFF6-1B6C-4BDB-B724-BBD16EA5D5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726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F84E3-C16F-4514-BA30-EFCD77222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DF35E6-1BF0-4CA2-9B99-8E28249A57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9F035-1A58-4E8F-B073-511F8CF054E5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DEF3E4-822A-468D-86C0-7EAB4C488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0B113A-20B8-46BD-8631-F6E8BF16A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AFFF6-1B6C-4BDB-B724-BBD16EA5D5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76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4017F1-EA35-4D63-BFAF-1716FDC46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9F035-1A58-4E8F-B073-511F8CF054E5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B9EAB8-DF4F-41C4-B557-23944FF01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1621F9-4069-42BC-A4B7-50B96BEAC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AFFF6-1B6C-4BDB-B724-BBD16EA5D5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A8C4E0F-F5E7-4CD4-B2ED-C235CA034F2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3595435" y="-1914409"/>
            <a:ext cx="10129336" cy="8772409"/>
          </a:xfrm>
          <a:custGeom>
            <a:avLst/>
            <a:gdLst>
              <a:gd name="connsiteX0" fmla="*/ 2434052 w 9736204"/>
              <a:gd name="connsiteY0" fmla="*/ 0 h 8431941"/>
              <a:gd name="connsiteX1" fmla="*/ 7302152 w 9736204"/>
              <a:gd name="connsiteY1" fmla="*/ 0 h 8431941"/>
              <a:gd name="connsiteX2" fmla="*/ 9736204 w 9736204"/>
              <a:gd name="connsiteY2" fmla="*/ 4215970 h 8431941"/>
              <a:gd name="connsiteX3" fmla="*/ 7302152 w 9736204"/>
              <a:gd name="connsiteY3" fmla="*/ 8431941 h 8431941"/>
              <a:gd name="connsiteX4" fmla="*/ 2434052 w 9736204"/>
              <a:gd name="connsiteY4" fmla="*/ 8431941 h 8431941"/>
              <a:gd name="connsiteX5" fmla="*/ 0 w 9736204"/>
              <a:gd name="connsiteY5" fmla="*/ 4215970 h 8431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736204" h="8431941">
                <a:moveTo>
                  <a:pt x="2434052" y="0"/>
                </a:moveTo>
                <a:lnTo>
                  <a:pt x="7302152" y="0"/>
                </a:lnTo>
                <a:lnTo>
                  <a:pt x="9736204" y="4215970"/>
                </a:lnTo>
                <a:lnTo>
                  <a:pt x="7302152" y="8431941"/>
                </a:lnTo>
                <a:lnTo>
                  <a:pt x="2434052" y="8431941"/>
                </a:lnTo>
                <a:lnTo>
                  <a:pt x="0" y="42159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227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8D8242-7C14-4F1D-95C9-5EE069257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4916D2-4F79-4492-9D34-EE67FB462C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5A01A0-B82D-4734-A985-5D2D8E4372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79F035-1A58-4E8F-B073-511F8CF054E5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35C65A-4627-458E-A766-08332E6FA8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DCC3FA-342E-4006-BFC7-1663F6540A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6AFFF6-1B6C-4BDB-B724-BBD16EA5D5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52C90A-5530-4521-9045-752FEDE7CAB9}"/>
              </a:ext>
            </a:extLst>
          </p:cNvPr>
          <p:cNvSpPr txBox="1"/>
          <p:nvPr userDrawn="1"/>
        </p:nvSpPr>
        <p:spPr>
          <a:xfrm>
            <a:off x="1216025" y="7038579"/>
            <a:ext cx="10061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| By PowerPointHub.com | PowerPointhubth@gmail.com | Facebook : PowerPoint Hub | Not allow for commercial use. | </a:t>
            </a:r>
          </a:p>
          <a:p>
            <a:pPr algn="ctr"/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Copyright 2021 , Thailand </a:t>
            </a:r>
          </a:p>
        </p:txBody>
      </p:sp>
    </p:spTree>
    <p:extLst>
      <p:ext uri="{BB962C8B-B14F-4D97-AF65-F5344CB8AC3E}">
        <p14:creationId xmlns:p14="http://schemas.microsoft.com/office/powerpoint/2010/main" val="1199580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0" r:id="rId2"/>
    <p:sldLayoutId id="2147483661" r:id="rId3"/>
    <p:sldLayoutId id="2147483671" r:id="rId4"/>
    <p:sldLayoutId id="2147483663" r:id="rId5"/>
    <p:sldLayoutId id="2147483664" r:id="rId6"/>
    <p:sldLayoutId id="2147483668" r:id="rId7"/>
    <p:sldLayoutId id="2147483665" r:id="rId8"/>
    <p:sldLayoutId id="2147483662" r:id="rId9"/>
    <p:sldLayoutId id="2147483666" r:id="rId10"/>
    <p:sldLayoutId id="2147483667" r:id="rId11"/>
    <p:sldLayoutId id="2147483669" r:id="rId12"/>
    <p:sldLayoutId id="2147483670" r:id="rId13"/>
    <p:sldLayoutId id="2147483672" r:id="rId14"/>
    <p:sldLayoutId id="2147483676" r:id="rId15"/>
    <p:sldLayoutId id="2147483677" r:id="rId16"/>
    <p:sldLayoutId id="2147483655" r:id="rId17"/>
    <p:sldLayoutId id="2147483673" r:id="rId18"/>
    <p:sldLayoutId id="2147483674" r:id="rId19"/>
    <p:sldLayoutId id="2147483675" r:id="rId20"/>
    <p:sldLayoutId id="2147483678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168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NUL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jpg"/><Relationship Id="rId7" Type="http://schemas.openxmlformats.org/officeDocument/2006/relationships/image" Target="../media/image36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35.jpg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9.png"/><Relationship Id="rId7" Type="http://schemas.openxmlformats.org/officeDocument/2006/relationships/image" Target="../media/image42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g"/><Relationship Id="rId3" Type="http://schemas.openxmlformats.org/officeDocument/2006/relationships/image" Target="../media/image49.jpeg"/><Relationship Id="rId7" Type="http://schemas.openxmlformats.org/officeDocument/2006/relationships/image" Target="../media/image5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9.png"/><Relationship Id="rId11" Type="http://schemas.openxmlformats.org/officeDocument/2006/relationships/image" Target="../media/image56.jpg"/><Relationship Id="rId5" Type="http://schemas.openxmlformats.org/officeDocument/2006/relationships/image" Target="../media/image51.jpeg"/><Relationship Id="rId10" Type="http://schemas.openxmlformats.org/officeDocument/2006/relationships/image" Target="../media/image55.jpg"/><Relationship Id="rId4" Type="http://schemas.openxmlformats.org/officeDocument/2006/relationships/image" Target="../media/image50.jpeg"/><Relationship Id="rId9" Type="http://schemas.openxmlformats.org/officeDocument/2006/relationships/image" Target="../media/image54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7.jp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59.jpeg"/><Relationship Id="rId5" Type="http://schemas.openxmlformats.org/officeDocument/2006/relationships/image" Target="../media/image9.png"/><Relationship Id="rId10" Type="http://schemas.openxmlformats.org/officeDocument/2006/relationships/image" Target="../media/image62.png"/><Relationship Id="rId4" Type="http://schemas.openxmlformats.org/officeDocument/2006/relationships/image" Target="../media/image58.jpg"/><Relationship Id="rId9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3.jpeg"/><Relationship Id="rId7" Type="http://schemas.microsoft.com/office/2007/relationships/hdphoto" Target="../media/hdphoto3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66.png"/><Relationship Id="rId5" Type="http://schemas.openxmlformats.org/officeDocument/2006/relationships/image" Target="../media/image65.jpeg"/><Relationship Id="rId10" Type="http://schemas.openxmlformats.org/officeDocument/2006/relationships/image" Target="../media/image9.png"/><Relationship Id="rId4" Type="http://schemas.openxmlformats.org/officeDocument/2006/relationships/image" Target="../media/image64.jpeg"/><Relationship Id="rId9" Type="http://schemas.openxmlformats.org/officeDocument/2006/relationships/image" Target="../media/image6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72.pn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9.png"/><Relationship Id="rId7" Type="http://schemas.openxmlformats.org/officeDocument/2006/relationships/image" Target="../media/image77.jpeg"/><Relationship Id="rId12" Type="http://schemas.openxmlformats.org/officeDocument/2006/relationships/image" Target="../media/image8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76.jpeg"/><Relationship Id="rId11" Type="http://schemas.microsoft.com/office/2007/relationships/hdphoto" Target="../media/hdphoto4.wdp"/><Relationship Id="rId5" Type="http://schemas.openxmlformats.org/officeDocument/2006/relationships/image" Target="../media/image75.jpeg"/><Relationship Id="rId10" Type="http://schemas.openxmlformats.org/officeDocument/2006/relationships/image" Target="../media/image80.png"/><Relationship Id="rId4" Type="http://schemas.openxmlformats.org/officeDocument/2006/relationships/image" Target="../media/image74.jpg"/><Relationship Id="rId9" Type="http://schemas.openxmlformats.org/officeDocument/2006/relationships/image" Target="../media/image79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Relationship Id="rId9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90.jpg"/><Relationship Id="rId5" Type="http://schemas.openxmlformats.org/officeDocument/2006/relationships/image" Target="../media/image89.jpg"/><Relationship Id="rId4" Type="http://schemas.openxmlformats.org/officeDocument/2006/relationships/image" Target="../media/image8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NUL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5.jp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0.jfif"/><Relationship Id="rId5" Type="http://schemas.openxmlformats.org/officeDocument/2006/relationships/image" Target="../media/image19.jpg"/><Relationship Id="rId4" Type="http://schemas.openxmlformats.org/officeDocument/2006/relationships/image" Target="../media/image18.jf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9.png"/><Relationship Id="rId7" Type="http://schemas.openxmlformats.org/officeDocument/2006/relationships/image" Target="../media/image2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3.jpg"/><Relationship Id="rId5" Type="http://schemas.openxmlformats.org/officeDocument/2006/relationships/image" Target="../media/image22.bin"/><Relationship Id="rId4" Type="http://schemas.openxmlformats.org/officeDocument/2006/relationships/image" Target="../media/image21.jpg"/><Relationship Id="rId9" Type="http://schemas.openxmlformats.org/officeDocument/2006/relationships/image" Target="../media/image26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7.jpeg"/><Relationship Id="rId7" Type="http://schemas.openxmlformats.org/officeDocument/2006/relationships/image" Target="../media/image3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0.jp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imelapse of Beautiful blue sky in pure daylight with puffy fluffy white clouds background. Amazing flying through beautiful thick fluffy clouds. Nature and cloudscape concept. 7515187 Stock Video at Vecteezy">
            <a:hlinkClick r:id="" action="ppaction://media"/>
            <a:extLst>
              <a:ext uri="{FF2B5EF4-FFF2-40B4-BE49-F238E27FC236}">
                <a16:creationId xmlns:a16="http://schemas.microsoft.com/office/drawing/2014/main" id="{A1AAC00C-B398-6F6C-BB10-20BB23916DA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>
            <a:lum bright="20000" contrast="1000"/>
          </a:blip>
          <a:srcRect t="31275"/>
          <a:stretch/>
        </p:blipFill>
        <p:spPr>
          <a:xfrm>
            <a:off x="-13163" y="0"/>
            <a:ext cx="12217895" cy="4645009"/>
          </a:xfrm>
          <a:prstGeom prst="rect">
            <a:avLst/>
          </a:prstGeom>
          <a:effectLst>
            <a:softEdge rad="0"/>
          </a:effectLst>
        </p:spPr>
      </p:pic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9A92FAA2-1E52-EA04-BEB3-BABE494B99C0}"/>
              </a:ext>
            </a:extLst>
          </p:cNvPr>
          <p:cNvSpPr/>
          <p:nvPr/>
        </p:nvSpPr>
        <p:spPr>
          <a:xfrm>
            <a:off x="0" y="3997162"/>
            <a:ext cx="5505450" cy="2860838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/>
              <a:ea typeface="+mn-ea"/>
            </a:endParaRPr>
          </a:p>
        </p:txBody>
      </p:sp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id="{996A741D-CE40-4E05-B88E-12E405A911A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 amt="35000"/>
          </a:blip>
          <a:srcRect b="73575"/>
          <a:stretch/>
        </p:blipFill>
        <p:spPr>
          <a:xfrm>
            <a:off x="37770" y="0"/>
            <a:ext cx="12191570" cy="13973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0"/>
          </a:effectLst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3C32F469-9FA1-4571-854F-4C0839AC70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32" y="0"/>
            <a:ext cx="12217895" cy="6891656"/>
          </a:xfrm>
          <a:prstGeom prst="rect">
            <a:avLst/>
          </a:prstGeom>
        </p:spPr>
      </p:pic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B92A36F2-2246-4781-A3EC-5162B429BBCF}"/>
              </a:ext>
            </a:extLst>
          </p:cNvPr>
          <p:cNvSpPr txBox="1"/>
          <p:nvPr/>
        </p:nvSpPr>
        <p:spPr>
          <a:xfrm>
            <a:off x="6438442" y="2484447"/>
            <a:ext cx="6410287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002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กองทัพบก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srgbClr val="002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เพื่อชาติ  ศาสน์  กษัตริย์และประชาชน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50" normalizeH="0" baseline="0" noProof="0" dirty="0">
                <a:ln w="952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ROYAL THAI ARMY</a:t>
            </a:r>
            <a:endParaRPr kumimoji="0" lang="th-TH" sz="2800" b="1" i="0" u="none" strike="noStrike" kern="1200" cap="none" spc="50" normalizeH="0" baseline="0" noProof="0" dirty="0">
              <a:ln w="9525" cmpd="sng">
                <a:noFill/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12" name="กลุ่ม 11">
            <a:extLst>
              <a:ext uri="{FF2B5EF4-FFF2-40B4-BE49-F238E27FC236}">
                <a16:creationId xmlns:a16="http://schemas.microsoft.com/office/drawing/2014/main" id="{127E68AA-FA9D-4857-B276-CAA82EC3786B}"/>
              </a:ext>
            </a:extLst>
          </p:cNvPr>
          <p:cNvGrpSpPr/>
          <p:nvPr/>
        </p:nvGrpSpPr>
        <p:grpSpPr>
          <a:xfrm>
            <a:off x="8990827" y="94827"/>
            <a:ext cx="1280119" cy="2320064"/>
            <a:chOff x="607745" y="1788949"/>
            <a:chExt cx="1280119" cy="2320064"/>
          </a:xfrm>
        </p:grpSpPr>
        <p:sp>
          <p:nvSpPr>
            <p:cNvPr id="13" name="วงรี 12">
              <a:extLst>
                <a:ext uri="{FF2B5EF4-FFF2-40B4-BE49-F238E27FC236}">
                  <a16:creationId xmlns:a16="http://schemas.microsoft.com/office/drawing/2014/main" id="{D30921C5-DB06-46C4-B2A9-30387A117927}"/>
                </a:ext>
              </a:extLst>
            </p:cNvPr>
            <p:cNvSpPr/>
            <p:nvPr/>
          </p:nvSpPr>
          <p:spPr>
            <a:xfrm>
              <a:off x="607745" y="1788949"/>
              <a:ext cx="1280119" cy="2320064"/>
            </a:xfrm>
            <a:prstGeom prst="ellipse">
              <a:avLst/>
            </a:prstGeom>
            <a:solidFill>
              <a:srgbClr val="FF0000"/>
            </a:solidFill>
            <a:ln w="12700" cap="flat" cmpd="sng" algn="ctr">
              <a:solidFill>
                <a:srgbClr val="FF7802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</a:endParaRPr>
            </a:p>
          </p:txBody>
        </p:sp>
        <p:pic>
          <p:nvPicPr>
            <p:cNvPr id="14" name="รูปภาพ 13">
              <a:extLst>
                <a:ext uri="{FF2B5EF4-FFF2-40B4-BE49-F238E27FC236}">
                  <a16:creationId xmlns:a16="http://schemas.microsoft.com/office/drawing/2014/main" id="{577B97F6-A4B3-461E-9F9A-44B88AE9654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812" y="2065285"/>
              <a:ext cx="899512" cy="180757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3047946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>
            <a:extLst>
              <a:ext uri="{FF2B5EF4-FFF2-40B4-BE49-F238E27FC236}">
                <a16:creationId xmlns:a16="http://schemas.microsoft.com/office/drawing/2014/main" id="{36DEA103-D975-E90E-6A43-C876ECC6B365}"/>
              </a:ext>
            </a:extLst>
          </p:cNvPr>
          <p:cNvGrpSpPr/>
          <p:nvPr/>
        </p:nvGrpSpPr>
        <p:grpSpPr>
          <a:xfrm>
            <a:off x="233130" y="21582"/>
            <a:ext cx="4854039" cy="1348533"/>
            <a:chOff x="233130" y="129870"/>
            <a:chExt cx="4854039" cy="1348533"/>
          </a:xfrm>
        </p:grpSpPr>
        <p:pic>
          <p:nvPicPr>
            <p:cNvPr id="3" name="รูปภาพ 18">
              <a:extLst>
                <a:ext uri="{FF2B5EF4-FFF2-40B4-BE49-F238E27FC236}">
                  <a16:creationId xmlns:a16="http://schemas.microsoft.com/office/drawing/2014/main" id="{58BB8E89-E898-506D-AC3B-F08708075C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130" y="246117"/>
              <a:ext cx="598865" cy="1232286"/>
            </a:xfrm>
            <a:prstGeom prst="rect">
              <a:avLst/>
            </a:prstGeom>
            <a:noFill/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" name="สี่เหลี่ยมผืนผ้า 19">
              <a:extLst>
                <a:ext uri="{FF2B5EF4-FFF2-40B4-BE49-F238E27FC236}">
                  <a16:creationId xmlns:a16="http://schemas.microsoft.com/office/drawing/2014/main" id="{9BDCF0AB-BD9E-4F58-D8C3-54EA6312AD39}"/>
                </a:ext>
              </a:extLst>
            </p:cNvPr>
            <p:cNvSpPr/>
            <p:nvPr/>
          </p:nvSpPr>
          <p:spPr>
            <a:xfrm>
              <a:off x="1051069" y="129870"/>
              <a:ext cx="2216013" cy="7783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กองทัพบก</a:t>
              </a:r>
            </a:p>
          </p:txBody>
        </p:sp>
        <p:sp>
          <p:nvSpPr>
            <p:cNvPr id="5" name="สี่เหลี่ยมผืนผ้า 19">
              <a:extLst>
                <a:ext uri="{FF2B5EF4-FFF2-40B4-BE49-F238E27FC236}">
                  <a16:creationId xmlns:a16="http://schemas.microsoft.com/office/drawing/2014/main" id="{BAE1CCF0-A1BB-0F67-8A37-739A83347066}"/>
                </a:ext>
              </a:extLst>
            </p:cNvPr>
            <p:cNvSpPr/>
            <p:nvPr/>
          </p:nvSpPr>
          <p:spPr>
            <a:xfrm>
              <a:off x="1001076" y="783164"/>
              <a:ext cx="4086093" cy="512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9368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เป็นกองทัพที่มีศักยภาพ ทันสมัย เป็นที่เชื่อมั่น            ของประชาชนและเป็นหนึ่งในกองทัพชั้นนำของภูมิภาค</a:t>
              </a:r>
            </a:p>
          </p:txBody>
        </p:sp>
      </p:grpSp>
      <p:sp>
        <p:nvSpPr>
          <p:cNvPr id="6" name="สี่เหลี่ยมผืนผ้า 19">
            <a:extLst>
              <a:ext uri="{FF2B5EF4-FFF2-40B4-BE49-F238E27FC236}">
                <a16:creationId xmlns:a16="http://schemas.microsoft.com/office/drawing/2014/main" id="{029F6D0C-E318-D955-2E25-05E25398DADC}"/>
              </a:ext>
            </a:extLst>
          </p:cNvPr>
          <p:cNvSpPr/>
          <p:nvPr/>
        </p:nvSpPr>
        <p:spPr>
          <a:xfrm>
            <a:off x="1026834" y="20707"/>
            <a:ext cx="2216013" cy="7783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กองทัพบก</a:t>
            </a:r>
          </a:p>
        </p:txBody>
      </p:sp>
      <p:sp>
        <p:nvSpPr>
          <p:cNvPr id="7" name="กล่องข้อความ 23">
            <a:extLst>
              <a:ext uri="{FF2B5EF4-FFF2-40B4-BE49-F238E27FC236}">
                <a16:creationId xmlns:a16="http://schemas.microsoft.com/office/drawing/2014/main" id="{00F537C2-C86B-2E36-5FB8-43607EC74EEC}"/>
              </a:ext>
            </a:extLst>
          </p:cNvPr>
          <p:cNvSpPr txBox="1"/>
          <p:nvPr/>
        </p:nvSpPr>
        <p:spPr>
          <a:xfrm>
            <a:off x="244899" y="1407472"/>
            <a:ext cx="11690163" cy="769441"/>
          </a:xfrm>
          <a:prstGeom prst="rect">
            <a:avLst/>
          </a:prstGeom>
          <a:solidFill>
            <a:srgbClr val="003300"/>
          </a:solidFill>
          <a:ln>
            <a:solidFill>
              <a:srgbClr val="0033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4400" b="1" dirty="0">
                <a:ln>
                  <a:solidFill>
                    <a:prstClr val="black">
                      <a:lumMod val="50000"/>
                    </a:prstClr>
                  </a:solidFill>
                </a:ln>
                <a:solidFill>
                  <a:srgbClr val="FFFF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3</a:t>
            </a:r>
            <a:r>
              <a:rPr kumimoji="0" lang="th-TH" sz="4400" b="1" i="0" u="none" strike="noStrike" kern="1200" cap="none" spc="0" normalizeH="0" baseline="0" noProof="0" dirty="0">
                <a:ln>
                  <a:solidFill>
                    <a:prstClr val="black">
                      <a:lumMod val="50000"/>
                    </a:prstClr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) การเสริมสร้างความพร้อมรบ ตามแผนพัฒนากองทัพบก</a:t>
            </a:r>
          </a:p>
        </p:txBody>
      </p:sp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CD93E913-ED48-FCC0-1327-AC28843502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0224" y="4148161"/>
            <a:ext cx="3199051" cy="1800000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grpSp>
        <p:nvGrpSpPr>
          <p:cNvPr id="9" name="Group 10">
            <a:extLst>
              <a:ext uri="{FF2B5EF4-FFF2-40B4-BE49-F238E27FC236}">
                <a16:creationId xmlns:a16="http://schemas.microsoft.com/office/drawing/2014/main" id="{B5D93EE7-4F18-93EC-74EF-FDEAB4FE1D2C}"/>
              </a:ext>
            </a:extLst>
          </p:cNvPr>
          <p:cNvGrpSpPr>
            <a:grpSpLocks/>
          </p:cNvGrpSpPr>
          <p:nvPr/>
        </p:nvGrpSpPr>
        <p:grpSpPr bwMode="auto">
          <a:xfrm>
            <a:off x="701131" y="5978201"/>
            <a:ext cx="10789738" cy="712519"/>
            <a:chOff x="890" y="2640"/>
            <a:chExt cx="3984" cy="692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0" name="AutoShape 11">
              <a:extLst>
                <a:ext uri="{FF2B5EF4-FFF2-40B4-BE49-F238E27FC236}">
                  <a16:creationId xmlns:a16="http://schemas.microsoft.com/office/drawing/2014/main" id="{DDFF270C-C3F1-0513-58F5-B5D6B58D677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890" y="2640"/>
              <a:ext cx="3984" cy="69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endParaRPr>
            </a:p>
          </p:txBody>
        </p:sp>
        <p:grpSp>
          <p:nvGrpSpPr>
            <p:cNvPr id="11" name="Group 12">
              <a:extLst>
                <a:ext uri="{FF2B5EF4-FFF2-40B4-BE49-F238E27FC236}">
                  <a16:creationId xmlns:a16="http://schemas.microsoft.com/office/drawing/2014/main" id="{5FFC17FA-3AE7-1B9C-694C-AF64373E23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58" y="2755"/>
              <a:ext cx="3842" cy="573"/>
              <a:chOff x="958" y="2755"/>
              <a:chExt cx="3842" cy="573"/>
            </a:xfrm>
          </p:grpSpPr>
          <p:sp>
            <p:nvSpPr>
              <p:cNvPr id="12" name="AutoShape 13">
                <a:extLst>
                  <a:ext uri="{FF2B5EF4-FFF2-40B4-BE49-F238E27FC236}">
                    <a16:creationId xmlns:a16="http://schemas.microsoft.com/office/drawing/2014/main" id="{F8D7492E-0776-F887-9E7B-D63B35BF9DC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61" y="2755"/>
                <a:ext cx="3839" cy="495"/>
              </a:xfrm>
              <a:prstGeom prst="roundRect">
                <a:avLst>
                  <a:gd name="adj" fmla="val 11921"/>
                </a:avLst>
              </a:prstGeom>
              <a:solidFill>
                <a:srgbClr val="006600"/>
              </a:solidFill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ngsana New" pitchFamily="18" charset="-34"/>
                  <a:ea typeface="+mn-ea"/>
                  <a:cs typeface="Angsana New" pitchFamily="18" charset="-34"/>
                </a:endParaRPr>
              </a:p>
            </p:txBody>
          </p:sp>
          <p:sp>
            <p:nvSpPr>
              <p:cNvPr id="13" name="Text Box 15">
                <a:extLst>
                  <a:ext uri="{FF2B5EF4-FFF2-40B4-BE49-F238E27FC236}">
                    <a16:creationId xmlns:a16="http://schemas.microsoft.com/office/drawing/2014/main" id="{FBE5D8B1-69A2-B508-1167-E4C19E16B58C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958" y="2760"/>
                <a:ext cx="3836" cy="56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JasmineUPC" panose="02020603050405020304" pitchFamily="18" charset="-34"/>
                    <a:ea typeface="+mn-ea"/>
                    <a:cs typeface="JasmineUPC" panose="02020603050405020304" pitchFamily="18" charset="-34"/>
                  </a:rPr>
                  <a:t>กำหนดระดับความต้องการกำลังพล และยุทโธปกรณ์ รวมถึงการฝึกต่าง ๆ</a:t>
                </a:r>
              </a:p>
            </p:txBody>
          </p:sp>
        </p:grpSp>
      </p:grpSp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004D5C57-2131-90E0-E9AC-781254E720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928" y="4163181"/>
            <a:ext cx="3199051" cy="1800000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id="{38F2405E-9C47-B50A-83C0-C864FA037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927" y="2251841"/>
            <a:ext cx="3199052" cy="1800000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16" name="รูปภาพ 15">
            <a:extLst>
              <a:ext uri="{FF2B5EF4-FFF2-40B4-BE49-F238E27FC236}">
                <a16:creationId xmlns:a16="http://schemas.microsoft.com/office/drawing/2014/main" id="{C4E4B5F8-CA9B-A3BA-E5F3-DF2194BAC4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454" y="2250780"/>
            <a:ext cx="3199051" cy="1800000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sp>
        <p:nvSpPr>
          <p:cNvPr id="18" name="สี่เหลี่ยมผืนผ้า 17">
            <a:extLst>
              <a:ext uri="{FF2B5EF4-FFF2-40B4-BE49-F238E27FC236}">
                <a16:creationId xmlns:a16="http://schemas.microsoft.com/office/drawing/2014/main" id="{CBBD14AD-CDA1-3E05-E88C-D2A7DC316C30}"/>
              </a:ext>
            </a:extLst>
          </p:cNvPr>
          <p:cNvSpPr/>
          <p:nvPr/>
        </p:nvSpPr>
        <p:spPr>
          <a:xfrm>
            <a:off x="36092" y="68834"/>
            <a:ext cx="12107779" cy="6729005"/>
          </a:xfrm>
          <a:prstGeom prst="rect">
            <a:avLst/>
          </a:prstGeom>
          <a:noFill/>
          <a:ln w="25400">
            <a:solidFill>
              <a:srgbClr val="00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id="{BDC5E3F6-C0E6-D6CB-7A37-B28E17B170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8" r="6994"/>
          <a:stretch>
            <a:fillRect/>
          </a:stretch>
        </p:blipFill>
        <p:spPr>
          <a:xfrm>
            <a:off x="8177552" y="4154575"/>
            <a:ext cx="3201274" cy="1800000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19" name="รูปภาพ 18">
            <a:extLst>
              <a:ext uri="{FF2B5EF4-FFF2-40B4-BE49-F238E27FC236}">
                <a16:creationId xmlns:a16="http://schemas.microsoft.com/office/drawing/2014/main" id="{84C1F035-03DC-C3BA-CCF9-12B8CD46CAA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98023" y="2251841"/>
            <a:ext cx="3199051" cy="1800000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240453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8" name="Picture 10" descr="Δεν υπάρχει διαθέσιμη περιγραφή για τη φωτογραφία.">
            <a:extLst>
              <a:ext uri="{FF2B5EF4-FFF2-40B4-BE49-F238E27FC236}">
                <a16:creationId xmlns:a16="http://schemas.microsoft.com/office/drawing/2014/main" id="{B8B70BC5-31A2-FA59-2934-B0128AF976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78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13979DD0-FB85-F17D-6598-859C7A0DC398}"/>
              </a:ext>
            </a:extLst>
          </p:cNvPr>
          <p:cNvGrpSpPr/>
          <p:nvPr/>
        </p:nvGrpSpPr>
        <p:grpSpPr>
          <a:xfrm>
            <a:off x="233130" y="129870"/>
            <a:ext cx="4854039" cy="1348533"/>
            <a:chOff x="233130" y="129870"/>
            <a:chExt cx="4854039" cy="1348533"/>
          </a:xfrm>
        </p:grpSpPr>
        <p:pic>
          <p:nvPicPr>
            <p:cNvPr id="8" name="รูปภาพ 18">
              <a:extLst>
                <a:ext uri="{FF2B5EF4-FFF2-40B4-BE49-F238E27FC236}">
                  <a16:creationId xmlns:a16="http://schemas.microsoft.com/office/drawing/2014/main" id="{D60B3595-AC69-A280-E51A-CBB56E85B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130" y="246117"/>
              <a:ext cx="598865" cy="1232286"/>
            </a:xfrm>
            <a:prstGeom prst="rect">
              <a:avLst/>
            </a:prstGeom>
            <a:noFill/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สี่เหลี่ยมผืนผ้า 19">
              <a:extLst>
                <a:ext uri="{FF2B5EF4-FFF2-40B4-BE49-F238E27FC236}">
                  <a16:creationId xmlns:a16="http://schemas.microsoft.com/office/drawing/2014/main" id="{D21CF69C-BD65-E0E1-541E-80AE6A1D73E3}"/>
                </a:ext>
              </a:extLst>
            </p:cNvPr>
            <p:cNvSpPr/>
            <p:nvPr/>
          </p:nvSpPr>
          <p:spPr>
            <a:xfrm>
              <a:off x="1051069" y="129870"/>
              <a:ext cx="2216013" cy="7783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กองทัพบก</a:t>
              </a:r>
            </a:p>
          </p:txBody>
        </p:sp>
        <p:sp>
          <p:nvSpPr>
            <p:cNvPr id="10" name="สี่เหลี่ยมผืนผ้า 19">
              <a:extLst>
                <a:ext uri="{FF2B5EF4-FFF2-40B4-BE49-F238E27FC236}">
                  <a16:creationId xmlns:a16="http://schemas.microsoft.com/office/drawing/2014/main" id="{9CB75584-8DA0-8E98-F317-8CB0EBE16BA2}"/>
                </a:ext>
              </a:extLst>
            </p:cNvPr>
            <p:cNvSpPr/>
            <p:nvPr/>
          </p:nvSpPr>
          <p:spPr>
            <a:xfrm>
              <a:off x="1001076" y="783164"/>
              <a:ext cx="4086093" cy="512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เป็นกองทัพที่มีศักยภาพ ทันสมัย เป็นที่เชื่อมั่น            ของประชาชนและเป็นหนึ่งในกองทัพชั้นนำของภูมิภาค</a:t>
              </a:r>
            </a:p>
          </p:txBody>
        </p:sp>
      </p:grpSp>
      <p:pic>
        <p:nvPicPr>
          <p:cNvPr id="7176" name="Picture 8" descr="หนังสือพิมพ์ คู่แผ่นดิน ## กรมทหารราบที่ 13  ร่วมให้การต้อนรับและปฏิบัติภารกิจร่วมกับ ผู้บัญชาการกองพลทหารราบที่ 3  ในการเข้าตรวจเยี่ยมการฝึกและตรวจสอบเป็นหน่วยกองร้อย นอกที่ตั้ง ประจำปี 2565  ##">
            <a:extLst>
              <a:ext uri="{FF2B5EF4-FFF2-40B4-BE49-F238E27FC236}">
                <a16:creationId xmlns:a16="http://schemas.microsoft.com/office/drawing/2014/main" id="{1DA3C53E-1696-7BC5-7767-6AF5B002EF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0908" y="4587380"/>
            <a:ext cx="1932257" cy="1288800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Δεν υπάρχει διαθέσιμη περιγραφή για τη φωτογραφία.">
            <a:extLst>
              <a:ext uri="{FF2B5EF4-FFF2-40B4-BE49-F238E27FC236}">
                <a16:creationId xmlns:a16="http://schemas.microsoft.com/office/drawing/2014/main" id="{5689CCF1-5E90-352C-559B-89C883144D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2259" y="2105707"/>
            <a:ext cx="2349770" cy="1567297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Δεν υπάρχει διαθέσιμη περιγραφή για τη φωτογραφία.">
            <a:extLst>
              <a:ext uri="{FF2B5EF4-FFF2-40B4-BE49-F238E27FC236}">
                <a16:creationId xmlns:a16="http://schemas.microsoft.com/office/drawing/2014/main" id="{A64A4182-C504-6EE1-165A-6B27969257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486" y="300661"/>
            <a:ext cx="2363543" cy="1507941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9B659D59-B573-7F17-8707-3C704D944C4D}"/>
              </a:ext>
            </a:extLst>
          </p:cNvPr>
          <p:cNvGrpSpPr>
            <a:grpSpLocks/>
          </p:cNvGrpSpPr>
          <p:nvPr/>
        </p:nvGrpSpPr>
        <p:grpSpPr bwMode="auto">
          <a:xfrm>
            <a:off x="713831" y="5954993"/>
            <a:ext cx="10789738" cy="712518"/>
            <a:chOff x="890" y="2455"/>
            <a:chExt cx="3984" cy="692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2" name="AutoShape 11">
              <a:extLst>
                <a:ext uri="{FF2B5EF4-FFF2-40B4-BE49-F238E27FC236}">
                  <a16:creationId xmlns:a16="http://schemas.microsoft.com/office/drawing/2014/main" id="{B49AC679-CAFD-2362-68BE-77A4A51AF64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890" y="2455"/>
              <a:ext cx="3984" cy="69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0D89A55D-C687-F0B8-439E-5679F03BBF8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67" y="2538"/>
              <a:ext cx="3842" cy="568"/>
              <a:chOff x="967" y="2538"/>
              <a:chExt cx="3842" cy="568"/>
            </a:xfrm>
          </p:grpSpPr>
          <p:sp>
            <p:nvSpPr>
              <p:cNvPr id="14" name="AutoShape 13">
                <a:extLst>
                  <a:ext uri="{FF2B5EF4-FFF2-40B4-BE49-F238E27FC236}">
                    <a16:creationId xmlns:a16="http://schemas.microsoft.com/office/drawing/2014/main" id="{F0162948-6CF8-E996-0C1C-2664CBB84C7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70" y="2545"/>
                <a:ext cx="3839" cy="495"/>
              </a:xfrm>
              <a:prstGeom prst="roundRect">
                <a:avLst>
                  <a:gd name="adj" fmla="val 11921"/>
                </a:avLst>
              </a:prstGeom>
              <a:solidFill>
                <a:srgbClr val="006600"/>
              </a:solidFill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ngsana New" pitchFamily="18" charset="-34"/>
                  <a:ea typeface="+mn-ea"/>
                  <a:cs typeface="Angsana New" pitchFamily="18" charset="-34"/>
                </a:endParaRPr>
              </a:p>
            </p:txBody>
          </p:sp>
          <p:sp>
            <p:nvSpPr>
              <p:cNvPr id="15" name="Text Box 15">
                <a:extLst>
                  <a:ext uri="{FF2B5EF4-FFF2-40B4-BE49-F238E27FC236}">
                    <a16:creationId xmlns:a16="http://schemas.microsoft.com/office/drawing/2014/main" id="{71C254E7-EB6A-3937-2A91-474FD4FBDD9B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967" y="2538"/>
                <a:ext cx="3836" cy="56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JasmineUPC" panose="02020603050405020304" pitchFamily="18" charset="-34"/>
                    <a:ea typeface="+mn-ea"/>
                    <a:cs typeface="JasmineUPC" panose="02020603050405020304" pitchFamily="18" charset="-34"/>
                  </a:rPr>
                  <a:t>การฝึกเป็นหน่วยทางยุทธวิธีตามคุณลักษณะของหน่วยต่าง ๆ</a:t>
                </a:r>
              </a:p>
            </p:txBody>
          </p:sp>
        </p:grpSp>
      </p:grpSp>
      <p:pic>
        <p:nvPicPr>
          <p:cNvPr id="16" name="Picture 3" descr="C:\Users\AKARAT\Google ไดรฟ์\12525248_496269393914422_7048008100949973034_o.jpg"/>
          <p:cNvPicPr>
            <a:picLocks noChangeAspect="1" noChangeArrowheads="1"/>
          </p:cNvPicPr>
          <p:nvPr/>
        </p:nvPicPr>
        <p:blipFill>
          <a:blip r:embed="rId7" cstate="print"/>
          <a:srcRect l="5620" b="8812"/>
          <a:stretch>
            <a:fillRect/>
          </a:stretch>
        </p:blipFill>
        <p:spPr bwMode="auto">
          <a:xfrm>
            <a:off x="78730" y="3160067"/>
            <a:ext cx="2200598" cy="1305341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17" name="Picture 8" descr="C:\Users\AKARAT\Google ไดรฟ์\0001 งบประมาณ 2568\LINE_ALBUM_19467_๒๔๐๕๑๗_31 - sronthep Aurvititam.jpg"/>
          <p:cNvPicPr>
            <a:picLocks noChangeAspect="1" noChangeArrowheads="1"/>
          </p:cNvPicPr>
          <p:nvPr/>
        </p:nvPicPr>
        <p:blipFill>
          <a:blip r:embed="rId8" cstate="print"/>
          <a:srcRect r="6923"/>
          <a:stretch>
            <a:fillRect/>
          </a:stretch>
        </p:blipFill>
        <p:spPr bwMode="auto">
          <a:xfrm>
            <a:off x="66809" y="4578870"/>
            <a:ext cx="2212519" cy="1290319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18" name="Picture 10" descr="C:\Users\AKARAT\Google ไดรฟ์\0001 งบประมาณ 2568\การฝึกยิงปืนใหญ่ด้วยกระสุนพิเศษ_67 (13).jpg"/>
          <p:cNvPicPr>
            <a:picLocks noChangeAspect="1" noChangeArrowheads="1"/>
          </p:cNvPicPr>
          <p:nvPr/>
        </p:nvPicPr>
        <p:blipFill>
          <a:blip r:embed="rId9" cstate="print"/>
          <a:srcRect l="12004" t="9622"/>
          <a:stretch>
            <a:fillRect/>
          </a:stretch>
        </p:blipFill>
        <p:spPr bwMode="auto">
          <a:xfrm>
            <a:off x="9723260" y="3993229"/>
            <a:ext cx="2389481" cy="1593518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sp>
        <p:nvSpPr>
          <p:cNvPr id="19" name="สี่เหลี่ยมผืนผ้า 39">
            <a:extLst>
              <a:ext uri="{FF2B5EF4-FFF2-40B4-BE49-F238E27FC236}">
                <a16:creationId xmlns:a16="http://schemas.microsoft.com/office/drawing/2014/main" id="{FFAF2A3C-AFB7-867A-79C8-94DC12951BCA}"/>
              </a:ext>
            </a:extLst>
          </p:cNvPr>
          <p:cNvSpPr/>
          <p:nvPr/>
        </p:nvSpPr>
        <p:spPr>
          <a:xfrm>
            <a:off x="9659136" y="5305352"/>
            <a:ext cx="2516016" cy="2714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การฝึกภาคกองพันทหารปืนใหญ่</a:t>
            </a:r>
          </a:p>
        </p:txBody>
      </p:sp>
      <p:sp>
        <p:nvSpPr>
          <p:cNvPr id="20" name="สี่เหลี่ยมผืนผ้า 39">
            <a:extLst>
              <a:ext uri="{FF2B5EF4-FFF2-40B4-BE49-F238E27FC236}">
                <a16:creationId xmlns:a16="http://schemas.microsoft.com/office/drawing/2014/main" id="{FFAF2A3C-AFB7-867A-79C8-94DC12951BCA}"/>
              </a:ext>
            </a:extLst>
          </p:cNvPr>
          <p:cNvSpPr/>
          <p:nvPr/>
        </p:nvSpPr>
        <p:spPr>
          <a:xfrm>
            <a:off x="3321" y="5589790"/>
            <a:ext cx="2361658" cy="271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การฝึกภาคกองร้อยทหารม้า</a:t>
            </a:r>
          </a:p>
        </p:txBody>
      </p:sp>
      <p:sp>
        <p:nvSpPr>
          <p:cNvPr id="21" name="สี่เหลี่ยมผืนผ้า 39">
            <a:extLst>
              <a:ext uri="{FF2B5EF4-FFF2-40B4-BE49-F238E27FC236}">
                <a16:creationId xmlns:a16="http://schemas.microsoft.com/office/drawing/2014/main" id="{FFAF2A3C-AFB7-867A-79C8-94DC12951BCA}"/>
              </a:ext>
            </a:extLst>
          </p:cNvPr>
          <p:cNvSpPr/>
          <p:nvPr/>
        </p:nvSpPr>
        <p:spPr>
          <a:xfrm>
            <a:off x="21217" y="4168478"/>
            <a:ext cx="2311563" cy="292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การฝึกกรมทหารราบยานเกราะ</a:t>
            </a:r>
          </a:p>
        </p:txBody>
      </p:sp>
      <p:sp>
        <p:nvSpPr>
          <p:cNvPr id="23" name="สี่เหลี่ยมผืนผ้า 39">
            <a:extLst>
              <a:ext uri="{FF2B5EF4-FFF2-40B4-BE49-F238E27FC236}">
                <a16:creationId xmlns:a16="http://schemas.microsoft.com/office/drawing/2014/main" id="{FFAF2A3C-AFB7-867A-79C8-94DC12951BCA}"/>
              </a:ext>
            </a:extLst>
          </p:cNvPr>
          <p:cNvSpPr/>
          <p:nvPr/>
        </p:nvSpPr>
        <p:spPr>
          <a:xfrm>
            <a:off x="9742259" y="3364162"/>
            <a:ext cx="2359660" cy="271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การฝึกภาคกองร้อยทหารม้า</a:t>
            </a:r>
          </a:p>
        </p:txBody>
      </p:sp>
      <p:sp>
        <p:nvSpPr>
          <p:cNvPr id="24" name="สี่เหลี่ยมผืนผ้า 39">
            <a:extLst>
              <a:ext uri="{FF2B5EF4-FFF2-40B4-BE49-F238E27FC236}">
                <a16:creationId xmlns:a16="http://schemas.microsoft.com/office/drawing/2014/main" id="{FFAF2A3C-AFB7-867A-79C8-94DC12951BCA}"/>
              </a:ext>
            </a:extLst>
          </p:cNvPr>
          <p:cNvSpPr/>
          <p:nvPr/>
        </p:nvSpPr>
        <p:spPr>
          <a:xfrm>
            <a:off x="9603964" y="1517887"/>
            <a:ext cx="2626360" cy="271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การฝึกเป็นหน่วยกองพันผสม</a:t>
            </a:r>
          </a:p>
        </p:txBody>
      </p:sp>
      <p:sp>
        <p:nvSpPr>
          <p:cNvPr id="25" name="สี่เหลี่ยมผืนผ้า 39">
            <a:extLst>
              <a:ext uri="{FF2B5EF4-FFF2-40B4-BE49-F238E27FC236}">
                <a16:creationId xmlns:a16="http://schemas.microsoft.com/office/drawing/2014/main" id="{FFAF2A3C-AFB7-867A-79C8-94DC12951BCA}"/>
              </a:ext>
            </a:extLst>
          </p:cNvPr>
          <p:cNvSpPr/>
          <p:nvPr/>
        </p:nvSpPr>
        <p:spPr>
          <a:xfrm>
            <a:off x="2424292" y="5597036"/>
            <a:ext cx="1846217" cy="2764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การฝึกการดำเนินกลยุทธ์</a:t>
            </a:r>
          </a:p>
        </p:txBody>
      </p:sp>
    </p:spTree>
    <p:extLst>
      <p:ext uri="{BB962C8B-B14F-4D97-AF65-F5344CB8AC3E}">
        <p14:creationId xmlns:p14="http://schemas.microsoft.com/office/powerpoint/2010/main" val="17056387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>
            <a:extLst>
              <a:ext uri="{FF2B5EF4-FFF2-40B4-BE49-F238E27FC236}">
                <a16:creationId xmlns:a16="http://schemas.microsoft.com/office/drawing/2014/main" id="{044B7B7B-AB40-B479-B470-D6126D1412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58"/>
          <a:stretch/>
        </p:blipFill>
        <p:spPr bwMode="auto">
          <a:xfrm>
            <a:off x="0" y="5733"/>
            <a:ext cx="12192000" cy="702010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13979DD0-FB85-F17D-6598-859C7A0DC398}"/>
              </a:ext>
            </a:extLst>
          </p:cNvPr>
          <p:cNvGrpSpPr/>
          <p:nvPr/>
        </p:nvGrpSpPr>
        <p:grpSpPr>
          <a:xfrm>
            <a:off x="233130" y="129870"/>
            <a:ext cx="4854039" cy="1348533"/>
            <a:chOff x="233130" y="129870"/>
            <a:chExt cx="4854039" cy="1348533"/>
          </a:xfrm>
        </p:grpSpPr>
        <p:pic>
          <p:nvPicPr>
            <p:cNvPr id="8" name="รูปภาพ 18">
              <a:extLst>
                <a:ext uri="{FF2B5EF4-FFF2-40B4-BE49-F238E27FC236}">
                  <a16:creationId xmlns:a16="http://schemas.microsoft.com/office/drawing/2014/main" id="{D60B3595-AC69-A280-E51A-CBB56E85B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130" y="246117"/>
              <a:ext cx="598865" cy="1232286"/>
            </a:xfrm>
            <a:prstGeom prst="rect">
              <a:avLst/>
            </a:prstGeom>
            <a:noFill/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สี่เหลี่ยมผืนผ้า 19">
              <a:extLst>
                <a:ext uri="{FF2B5EF4-FFF2-40B4-BE49-F238E27FC236}">
                  <a16:creationId xmlns:a16="http://schemas.microsoft.com/office/drawing/2014/main" id="{D21CF69C-BD65-E0E1-541E-80AE6A1D73E3}"/>
                </a:ext>
              </a:extLst>
            </p:cNvPr>
            <p:cNvSpPr/>
            <p:nvPr/>
          </p:nvSpPr>
          <p:spPr>
            <a:xfrm>
              <a:off x="1051069" y="129870"/>
              <a:ext cx="2216013" cy="7783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กองทัพบก</a:t>
              </a:r>
            </a:p>
          </p:txBody>
        </p:sp>
        <p:sp>
          <p:nvSpPr>
            <p:cNvPr id="10" name="สี่เหลี่ยมผืนผ้า 19">
              <a:extLst>
                <a:ext uri="{FF2B5EF4-FFF2-40B4-BE49-F238E27FC236}">
                  <a16:creationId xmlns:a16="http://schemas.microsoft.com/office/drawing/2014/main" id="{9CB75584-8DA0-8E98-F317-8CB0EBE16BA2}"/>
                </a:ext>
              </a:extLst>
            </p:cNvPr>
            <p:cNvSpPr/>
            <p:nvPr/>
          </p:nvSpPr>
          <p:spPr>
            <a:xfrm>
              <a:off x="1001076" y="783164"/>
              <a:ext cx="4086093" cy="512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เป็นกองทัพที่มีศักยภาพ ทันสมัย เป็นที่เชื่อมั่น            ของประชาชนและเป็นหนึ่งในกองทัพชั้นนำของภูมิภาค</a:t>
              </a:r>
            </a:p>
          </p:txBody>
        </p:sp>
      </p:grpSp>
      <p:sp>
        <p:nvSpPr>
          <p:cNvPr id="3" name="สี่เหลี่ยมผืนผ้า 39">
            <a:extLst>
              <a:ext uri="{FF2B5EF4-FFF2-40B4-BE49-F238E27FC236}">
                <a16:creationId xmlns:a16="http://schemas.microsoft.com/office/drawing/2014/main" id="{E5E6CEC6-8A64-A16F-C61F-CDD810200F16}"/>
              </a:ext>
            </a:extLst>
          </p:cNvPr>
          <p:cNvSpPr/>
          <p:nvPr/>
        </p:nvSpPr>
        <p:spPr>
          <a:xfrm>
            <a:off x="9753378" y="5714760"/>
            <a:ext cx="2516016" cy="180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การฝึกผสม </a:t>
            </a:r>
            <a:r>
              <a:rPr kumimoji="0" lang="en-US" sz="1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Hanuman Guardian</a:t>
            </a:r>
            <a:endParaRPr kumimoji="0" lang="th-TH" sz="1600" b="1" i="0" u="none" strike="noStrike" kern="1200" cap="none" spc="0" normalizeH="0" baseline="0" noProof="0" dirty="0">
              <a:ln>
                <a:solidFill>
                  <a:prstClr val="white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JasmineUPC" pitchFamily="18" charset="-34"/>
              <a:ea typeface="+mn-ea"/>
              <a:cs typeface="JasmineUPC" pitchFamily="18" charset="-34"/>
            </a:endParaRPr>
          </a:p>
        </p:txBody>
      </p:sp>
      <p:grpSp>
        <p:nvGrpSpPr>
          <p:cNvPr id="11" name="กลุ่ม 10">
            <a:extLst>
              <a:ext uri="{FF2B5EF4-FFF2-40B4-BE49-F238E27FC236}">
                <a16:creationId xmlns:a16="http://schemas.microsoft.com/office/drawing/2014/main" id="{A6A7BE7E-7C94-05A0-6FC1-7E14C2E091FD}"/>
              </a:ext>
            </a:extLst>
          </p:cNvPr>
          <p:cNvGrpSpPr/>
          <p:nvPr/>
        </p:nvGrpSpPr>
        <p:grpSpPr>
          <a:xfrm>
            <a:off x="7422931" y="89283"/>
            <a:ext cx="2516016" cy="1604758"/>
            <a:chOff x="9363005" y="2113802"/>
            <a:chExt cx="2516016" cy="1604758"/>
          </a:xfrm>
          <a:effectLst>
            <a:outerShdw blurRad="190500" algn="ctr" rotWithShape="0">
              <a:srgbClr val="000000">
                <a:alpha val="70000"/>
              </a:srgbClr>
            </a:outerShdw>
          </a:effectLst>
        </p:grpSpPr>
        <p:pic>
          <p:nvPicPr>
            <p:cNvPr id="2052" name="Picture 4">
              <a:extLst>
                <a:ext uri="{FF2B5EF4-FFF2-40B4-BE49-F238E27FC236}">
                  <a16:creationId xmlns:a16="http://schemas.microsoft.com/office/drawing/2014/main" id="{C5236C08-2B06-B96F-5418-1593C91013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04309" y="2113802"/>
              <a:ext cx="2408623" cy="160475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สี่เหลี่ยมผืนผ้า 39">
              <a:extLst>
                <a:ext uri="{FF2B5EF4-FFF2-40B4-BE49-F238E27FC236}">
                  <a16:creationId xmlns:a16="http://schemas.microsoft.com/office/drawing/2014/main" id="{90684B80-CEE9-1023-8A09-3B2B5AA066B9}"/>
                </a:ext>
              </a:extLst>
            </p:cNvPr>
            <p:cNvSpPr/>
            <p:nvPr/>
          </p:nvSpPr>
          <p:spPr>
            <a:xfrm>
              <a:off x="9363005" y="3429000"/>
              <a:ext cx="2516016" cy="28956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การฝึกผสม </a:t>
              </a:r>
              <a:r>
                <a:rPr kumimoji="0" lang="en-US" sz="1600" b="1" i="0" u="none" strike="noStrike" kern="1200" cap="none" spc="0" normalizeH="0" baseline="0" noProof="0" dirty="0">
                  <a:ln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STRIKE </a:t>
              </a:r>
              <a:endParaRPr kumimoji="0" lang="th-TH" sz="1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endParaRP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216BF2F5-157D-5A32-9903-D64D16C496FE}"/>
              </a:ext>
            </a:extLst>
          </p:cNvPr>
          <p:cNvGrpSpPr/>
          <p:nvPr/>
        </p:nvGrpSpPr>
        <p:grpSpPr>
          <a:xfrm>
            <a:off x="4917971" y="105194"/>
            <a:ext cx="2516016" cy="1605600"/>
            <a:chOff x="9438456" y="246117"/>
            <a:chExt cx="2516016" cy="1800000"/>
          </a:xfrm>
          <a:effectLst>
            <a:outerShdw blurRad="190500" algn="ctr" rotWithShape="0">
              <a:srgbClr val="000000">
                <a:alpha val="70000"/>
              </a:srgbClr>
            </a:outerShdw>
          </a:effectLst>
        </p:grpSpPr>
        <p:pic>
          <p:nvPicPr>
            <p:cNvPr id="2050" name="Picture 2">
              <a:extLst>
                <a:ext uri="{FF2B5EF4-FFF2-40B4-BE49-F238E27FC236}">
                  <a16:creationId xmlns:a16="http://schemas.microsoft.com/office/drawing/2014/main" id="{9F63D38D-C807-CD77-0DDA-C0F8BE64A5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05168" y="246117"/>
              <a:ext cx="2397917" cy="18000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สี่เหลี่ยมผืนผ้า 39">
              <a:extLst>
                <a:ext uri="{FF2B5EF4-FFF2-40B4-BE49-F238E27FC236}">
                  <a16:creationId xmlns:a16="http://schemas.microsoft.com/office/drawing/2014/main" id="{FFAF2A3C-AFB7-867A-79C8-94DC12951BCA}"/>
                </a:ext>
              </a:extLst>
            </p:cNvPr>
            <p:cNvSpPr/>
            <p:nvPr/>
          </p:nvSpPr>
          <p:spPr>
            <a:xfrm>
              <a:off x="9438456" y="1714406"/>
              <a:ext cx="2516016" cy="27147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การฝึกผสม </a:t>
              </a:r>
              <a:r>
                <a:rPr kumimoji="0" lang="en-US" sz="1600" b="1" i="0" u="none" strike="noStrike" kern="1200" cap="none" spc="0" normalizeH="0" baseline="0" noProof="0" dirty="0">
                  <a:ln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Hanuman Guardian</a:t>
              </a:r>
              <a:endParaRPr kumimoji="0" lang="th-TH" sz="1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endParaRPr>
            </a:p>
          </p:txBody>
        </p:sp>
      </p:grpSp>
      <p:grpSp>
        <p:nvGrpSpPr>
          <p:cNvPr id="17" name="Group 10">
            <a:extLst>
              <a:ext uri="{FF2B5EF4-FFF2-40B4-BE49-F238E27FC236}">
                <a16:creationId xmlns:a16="http://schemas.microsoft.com/office/drawing/2014/main" id="{6B8F1636-E06F-0043-2773-3403F22C391A}"/>
              </a:ext>
            </a:extLst>
          </p:cNvPr>
          <p:cNvGrpSpPr>
            <a:grpSpLocks/>
          </p:cNvGrpSpPr>
          <p:nvPr/>
        </p:nvGrpSpPr>
        <p:grpSpPr bwMode="auto">
          <a:xfrm>
            <a:off x="885293" y="6042365"/>
            <a:ext cx="10388915" cy="712519"/>
            <a:chOff x="958" y="2640"/>
            <a:chExt cx="3836" cy="692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8" name="AutoShape 11">
              <a:extLst>
                <a:ext uri="{FF2B5EF4-FFF2-40B4-BE49-F238E27FC236}">
                  <a16:creationId xmlns:a16="http://schemas.microsoft.com/office/drawing/2014/main" id="{ED89B670-DF32-395D-BFD9-F8D7E07BEF3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686" y="2640"/>
              <a:ext cx="2340" cy="69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endParaRPr>
            </a:p>
          </p:txBody>
        </p:sp>
        <p:grpSp>
          <p:nvGrpSpPr>
            <p:cNvPr id="19" name="Group 12">
              <a:extLst>
                <a:ext uri="{FF2B5EF4-FFF2-40B4-BE49-F238E27FC236}">
                  <a16:creationId xmlns:a16="http://schemas.microsoft.com/office/drawing/2014/main" id="{32F1C629-C373-F8F2-5298-37D0DC38DC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58" y="2755"/>
              <a:ext cx="3836" cy="573"/>
              <a:chOff x="958" y="2755"/>
              <a:chExt cx="3836" cy="573"/>
            </a:xfrm>
          </p:grpSpPr>
          <p:sp>
            <p:nvSpPr>
              <p:cNvPr id="20" name="AutoShape 13">
                <a:extLst>
                  <a:ext uri="{FF2B5EF4-FFF2-40B4-BE49-F238E27FC236}">
                    <a16:creationId xmlns:a16="http://schemas.microsoft.com/office/drawing/2014/main" id="{A730C60A-90E8-7D98-6025-CB61C265391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775" y="2755"/>
                <a:ext cx="2166" cy="495"/>
              </a:xfrm>
              <a:prstGeom prst="roundRect">
                <a:avLst>
                  <a:gd name="adj" fmla="val 11921"/>
                </a:avLst>
              </a:prstGeom>
              <a:solidFill>
                <a:srgbClr val="006600"/>
              </a:solidFill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ngsana New" pitchFamily="18" charset="-34"/>
                  <a:ea typeface="+mn-ea"/>
                  <a:cs typeface="Angsana New" pitchFamily="18" charset="-34"/>
                </a:endParaRPr>
              </a:p>
            </p:txBody>
          </p:sp>
          <p:sp>
            <p:nvSpPr>
              <p:cNvPr id="21" name="Text Box 15">
                <a:extLst>
                  <a:ext uri="{FF2B5EF4-FFF2-40B4-BE49-F238E27FC236}">
                    <a16:creationId xmlns:a16="http://schemas.microsoft.com/office/drawing/2014/main" id="{E74749D4-0FB2-58C4-301C-E46AF7EC1122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958" y="2760"/>
                <a:ext cx="3836" cy="56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JasmineUPC" panose="02020603050405020304" pitchFamily="18" charset="-34"/>
                    <a:ea typeface="+mn-ea"/>
                    <a:cs typeface="JasmineUPC" panose="02020603050405020304" pitchFamily="18" charset="-34"/>
                  </a:rPr>
                  <a:t>การฝึกร่วม/ผสมกับมิตรประเทศ</a:t>
                </a:r>
              </a:p>
            </p:txBody>
          </p:sp>
        </p:grpSp>
      </p:grpSp>
      <p:grpSp>
        <p:nvGrpSpPr>
          <p:cNvPr id="12" name="กลุ่ม 11">
            <a:extLst>
              <a:ext uri="{FF2B5EF4-FFF2-40B4-BE49-F238E27FC236}">
                <a16:creationId xmlns:a16="http://schemas.microsoft.com/office/drawing/2014/main" id="{13BCC28D-A95E-054E-EBF3-7E1135DD3A79}"/>
              </a:ext>
            </a:extLst>
          </p:cNvPr>
          <p:cNvGrpSpPr/>
          <p:nvPr/>
        </p:nvGrpSpPr>
        <p:grpSpPr>
          <a:xfrm>
            <a:off x="9941291" y="89283"/>
            <a:ext cx="2085238" cy="1605600"/>
            <a:chOff x="9446118" y="3842118"/>
            <a:chExt cx="2085238" cy="1605600"/>
          </a:xfrm>
          <a:effectLst>
            <a:outerShdw blurRad="190500" algn="ctr" rotWithShape="0">
              <a:srgbClr val="000000">
                <a:alpha val="70000"/>
              </a:srgbClr>
            </a:outerShdw>
          </a:effectLst>
        </p:grpSpPr>
        <p:pic>
          <p:nvPicPr>
            <p:cNvPr id="2058" name="Picture 10">
              <a:extLst>
                <a:ext uri="{FF2B5EF4-FFF2-40B4-BE49-F238E27FC236}">
                  <a16:creationId xmlns:a16="http://schemas.microsoft.com/office/drawing/2014/main" id="{9A569E09-60A3-3DA4-00F0-9A5658B5C21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674"/>
            <a:stretch>
              <a:fillRect/>
            </a:stretch>
          </p:blipFill>
          <p:spPr bwMode="auto">
            <a:xfrm>
              <a:off x="9501070" y="3842118"/>
              <a:ext cx="2030286" cy="1605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สี่เหลี่ยมผืนผ้า 39">
              <a:extLst>
                <a:ext uri="{FF2B5EF4-FFF2-40B4-BE49-F238E27FC236}">
                  <a16:creationId xmlns:a16="http://schemas.microsoft.com/office/drawing/2014/main" id="{897C9347-2601-E986-3B42-2447A19132FE}"/>
                </a:ext>
              </a:extLst>
            </p:cNvPr>
            <p:cNvSpPr/>
            <p:nvPr/>
          </p:nvSpPr>
          <p:spPr>
            <a:xfrm>
              <a:off x="9446118" y="5132113"/>
              <a:ext cx="2085238" cy="27778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การฝึกผสม </a:t>
              </a:r>
              <a:r>
                <a:rPr kumimoji="0" lang="en-US" sz="1600" b="1" i="0" u="none" strike="noStrike" kern="1200" cap="none" spc="0" normalizeH="0" baseline="0" noProof="0" dirty="0">
                  <a:ln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COBRA GOLD</a:t>
              </a:r>
              <a:endParaRPr kumimoji="0" lang="th-TH" sz="1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14493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422395102_699173289028278_6211114043241347268_n">
            <a:extLst>
              <a:ext uri="{FF2B5EF4-FFF2-40B4-BE49-F238E27FC236}">
                <a16:creationId xmlns:a16="http://schemas.microsoft.com/office/drawing/2014/main" id="{81B0CA03-8C72-94A1-9019-1EA87150EB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68"/>
          <a:stretch>
            <a:fillRect/>
          </a:stretch>
        </p:blipFill>
        <p:spPr bwMode="auto">
          <a:xfrm>
            <a:off x="367389" y="1663432"/>
            <a:ext cx="2664844" cy="1875921"/>
          </a:xfrm>
          <a:prstGeom prst="rect">
            <a:avLst/>
          </a:prstGeom>
          <a:noFill/>
          <a:ln>
            <a:solidFill>
              <a:srgbClr val="0033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oca School – Directorate of Civil Affairs School">
            <a:extLst>
              <a:ext uri="{FF2B5EF4-FFF2-40B4-BE49-F238E27FC236}">
                <a16:creationId xmlns:a16="http://schemas.microsoft.com/office/drawing/2014/main" id="{72E30314-D4B7-7736-5EEA-B59BAEE606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267"/>
          <a:stretch>
            <a:fillRect/>
          </a:stretch>
        </p:blipFill>
        <p:spPr bwMode="auto">
          <a:xfrm>
            <a:off x="9126821" y="1676546"/>
            <a:ext cx="2678856" cy="1827020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A15F0514-0261-6658-D910-513E203CDB52}"/>
              </a:ext>
            </a:extLst>
          </p:cNvPr>
          <p:cNvGrpSpPr/>
          <p:nvPr/>
        </p:nvGrpSpPr>
        <p:grpSpPr>
          <a:xfrm>
            <a:off x="54864" y="5765938"/>
            <a:ext cx="11982797" cy="775095"/>
            <a:chOff x="594450" y="5968090"/>
            <a:chExt cx="11140349" cy="775095"/>
          </a:xfrm>
        </p:grpSpPr>
        <p:sp>
          <p:nvSpPr>
            <p:cNvPr id="12" name="AutoShape 11">
              <a:extLst>
                <a:ext uri="{FF2B5EF4-FFF2-40B4-BE49-F238E27FC236}">
                  <a16:creationId xmlns:a16="http://schemas.microsoft.com/office/drawing/2014/main" id="{0E84FFBC-0E5E-F348-DDC3-EC16F9D72D8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594450" y="5968090"/>
              <a:ext cx="11140349" cy="775095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A0D33AE-5090-061D-31DF-41B98842079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5782" y="6071243"/>
              <a:ext cx="10835555" cy="613199"/>
              <a:chOff x="962" y="2954"/>
              <a:chExt cx="3875" cy="428"/>
            </a:xfrm>
          </p:grpSpPr>
          <p:sp>
            <p:nvSpPr>
              <p:cNvPr id="15" name="AutoShape 13">
                <a:extLst>
                  <a:ext uri="{FF2B5EF4-FFF2-40B4-BE49-F238E27FC236}">
                    <a16:creationId xmlns:a16="http://schemas.microsoft.com/office/drawing/2014/main" id="{B50BB87E-C198-0BF2-D854-DD9F241AC8B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62" y="2954"/>
                <a:ext cx="3839" cy="427"/>
              </a:xfrm>
              <a:prstGeom prst="roundRect">
                <a:avLst>
                  <a:gd name="adj" fmla="val 11921"/>
                </a:avLst>
              </a:prstGeom>
              <a:solidFill>
                <a:srgbClr val="005E00"/>
              </a:solidFill>
              <a:ln>
                <a:solidFill>
                  <a:schemeClr val="accent3">
                    <a:lumMod val="50000"/>
                  </a:schemeClr>
                </a:solidFill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ngsana New" pitchFamily="18" charset="-34"/>
                  <a:ea typeface="+mn-ea"/>
                  <a:cs typeface="Angsana New" pitchFamily="18" charset="-34"/>
                </a:endParaRPr>
              </a:p>
            </p:txBody>
          </p:sp>
          <p:sp>
            <p:nvSpPr>
              <p:cNvPr id="16" name="Text Box 15">
                <a:extLst>
                  <a:ext uri="{FF2B5EF4-FFF2-40B4-BE49-F238E27FC236}">
                    <a16:creationId xmlns:a16="http://schemas.microsoft.com/office/drawing/2014/main" id="{D898413A-0510-83E1-FF66-8E27BBBE07C0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001" y="2974"/>
                <a:ext cx="3836" cy="40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JasmineUPC" panose="02020603050405020304" pitchFamily="18" charset="-34"/>
                    <a:ea typeface="Calibri" panose="020F0502020204030204" pitchFamily="34" charset="0"/>
                    <a:cs typeface="JasmineUPC" panose="02020603050405020304" pitchFamily="18" charset="-34"/>
                  </a:rPr>
                  <a:t>หลักสูตรตามแนวทางรับราชการ และหลักสูตรเพิ่มพูนความรู้ต่าง ๆ</a:t>
                </a:r>
              </a:p>
            </p:txBody>
          </p:sp>
        </p:grpSp>
      </p:grpSp>
      <p:pic>
        <p:nvPicPr>
          <p:cNvPr id="2050" name="Picture 2" descr="C:\Users\AKARAT\Downloads\S__1949767_0.jpg"/>
          <p:cNvPicPr>
            <a:picLocks noChangeAspect="1" noChangeArrowheads="1"/>
          </p:cNvPicPr>
          <p:nvPr/>
        </p:nvPicPr>
        <p:blipFill>
          <a:blip r:embed="rId5" cstate="print"/>
          <a:srcRect l="8792"/>
          <a:stretch>
            <a:fillRect/>
          </a:stretch>
        </p:blipFill>
        <p:spPr bwMode="auto">
          <a:xfrm>
            <a:off x="6139297" y="3722475"/>
            <a:ext cx="2791800" cy="1861558"/>
          </a:xfrm>
          <a:prstGeom prst="rect">
            <a:avLst/>
          </a:prstGeom>
          <a:noFill/>
          <a:ln>
            <a:solidFill>
              <a:srgbClr val="0033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grpSp>
        <p:nvGrpSpPr>
          <p:cNvPr id="4" name="Group 11">
            <a:extLst>
              <a:ext uri="{FF2B5EF4-FFF2-40B4-BE49-F238E27FC236}">
                <a16:creationId xmlns:a16="http://schemas.microsoft.com/office/drawing/2014/main" id="{6815103B-0B9B-DE25-4A0F-8FDAA55F1550}"/>
              </a:ext>
            </a:extLst>
          </p:cNvPr>
          <p:cNvGrpSpPr/>
          <p:nvPr/>
        </p:nvGrpSpPr>
        <p:grpSpPr>
          <a:xfrm>
            <a:off x="233130" y="129870"/>
            <a:ext cx="4854039" cy="1348533"/>
            <a:chOff x="233130" y="129870"/>
            <a:chExt cx="4854039" cy="1348533"/>
          </a:xfrm>
        </p:grpSpPr>
        <p:pic>
          <p:nvPicPr>
            <p:cNvPr id="5" name="รูปภาพ 18">
              <a:extLst>
                <a:ext uri="{FF2B5EF4-FFF2-40B4-BE49-F238E27FC236}">
                  <a16:creationId xmlns:a16="http://schemas.microsoft.com/office/drawing/2014/main" id="{E5F59F54-363E-1CCE-C134-3F086F00502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130" y="246117"/>
              <a:ext cx="598865" cy="1232286"/>
            </a:xfrm>
            <a:prstGeom prst="rect">
              <a:avLst/>
            </a:prstGeom>
            <a:noFill/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สี่เหลี่ยมผืนผ้า 19">
              <a:extLst>
                <a:ext uri="{FF2B5EF4-FFF2-40B4-BE49-F238E27FC236}">
                  <a16:creationId xmlns:a16="http://schemas.microsoft.com/office/drawing/2014/main" id="{60641C13-B5DB-8817-BC7B-8BC3B9007FD3}"/>
                </a:ext>
              </a:extLst>
            </p:cNvPr>
            <p:cNvSpPr/>
            <p:nvPr/>
          </p:nvSpPr>
          <p:spPr>
            <a:xfrm>
              <a:off x="1051069" y="129870"/>
              <a:ext cx="2216013" cy="7783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กองทัพบก</a:t>
              </a:r>
            </a:p>
          </p:txBody>
        </p:sp>
        <p:sp>
          <p:nvSpPr>
            <p:cNvPr id="14" name="สี่เหลี่ยมผืนผ้า 19">
              <a:extLst>
                <a:ext uri="{FF2B5EF4-FFF2-40B4-BE49-F238E27FC236}">
                  <a16:creationId xmlns:a16="http://schemas.microsoft.com/office/drawing/2014/main" id="{25E8B976-2FFD-066A-C590-794601397180}"/>
                </a:ext>
              </a:extLst>
            </p:cNvPr>
            <p:cNvSpPr/>
            <p:nvPr/>
          </p:nvSpPr>
          <p:spPr>
            <a:xfrm>
              <a:off x="1001076" y="783164"/>
              <a:ext cx="4086093" cy="512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9368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เป็นกองทัพที่มีศักยภาพ ทันสมัย เป็นที่เชื่อมั่น            ของประชาชนและเป็นหนึ่งในกองทัพชั้นนำของภูมิภาค</a:t>
              </a:r>
            </a:p>
          </p:txBody>
        </p:sp>
      </p:grpSp>
      <p:sp>
        <p:nvSpPr>
          <p:cNvPr id="17" name="สี่เหลี่ยมผืนผ้า 19">
            <a:extLst>
              <a:ext uri="{FF2B5EF4-FFF2-40B4-BE49-F238E27FC236}">
                <a16:creationId xmlns:a16="http://schemas.microsoft.com/office/drawing/2014/main" id="{5FF49ACA-0B9F-D6AA-049C-EFA7200803D8}"/>
              </a:ext>
            </a:extLst>
          </p:cNvPr>
          <p:cNvSpPr/>
          <p:nvPr/>
        </p:nvSpPr>
        <p:spPr>
          <a:xfrm>
            <a:off x="1026834" y="128995"/>
            <a:ext cx="2216013" cy="7783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กองทัพบก</a:t>
            </a:r>
          </a:p>
        </p:txBody>
      </p:sp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6109E935-18AB-5A22-F24C-B25EDE61623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4" b="20684"/>
          <a:stretch>
            <a:fillRect/>
          </a:stretch>
        </p:blipFill>
        <p:spPr>
          <a:xfrm>
            <a:off x="3240005" y="1677854"/>
            <a:ext cx="2674979" cy="1850163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E8963AC6-1B07-29E8-B34E-6F4174E405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297" y="1664975"/>
            <a:ext cx="2775243" cy="1850162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20" name="รูปภาพ 19">
            <a:extLst>
              <a:ext uri="{FF2B5EF4-FFF2-40B4-BE49-F238E27FC236}">
                <a16:creationId xmlns:a16="http://schemas.microsoft.com/office/drawing/2014/main" id="{889357B3-ED55-056F-7B06-BF1BDE07D54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5"/>
          <a:stretch>
            <a:fillRect/>
          </a:stretch>
        </p:blipFill>
        <p:spPr>
          <a:xfrm>
            <a:off x="350833" y="3722475"/>
            <a:ext cx="2681400" cy="1861200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22" name="รูปภาพ 21">
            <a:extLst>
              <a:ext uri="{FF2B5EF4-FFF2-40B4-BE49-F238E27FC236}">
                <a16:creationId xmlns:a16="http://schemas.microsoft.com/office/drawing/2014/main" id="{30B0E155-9743-3240-618D-3B24E535B8E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8"/>
          <a:stretch>
            <a:fillRect/>
          </a:stretch>
        </p:blipFill>
        <p:spPr>
          <a:xfrm>
            <a:off x="3233566" y="3722476"/>
            <a:ext cx="2674980" cy="1857700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EAA5FEAD-F08C-AE66-A27E-6432A6F2B49C}"/>
              </a:ext>
            </a:extLst>
          </p:cNvPr>
          <p:cNvSpPr/>
          <p:nvPr/>
        </p:nvSpPr>
        <p:spPr>
          <a:xfrm>
            <a:off x="36092" y="68834"/>
            <a:ext cx="12107779" cy="6729005"/>
          </a:xfrm>
          <a:prstGeom prst="rect">
            <a:avLst/>
          </a:prstGeom>
          <a:noFill/>
          <a:ln w="25400">
            <a:solidFill>
              <a:srgbClr val="00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44F09B6A-D477-3952-949A-686F4B264A0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677" y="3720196"/>
            <a:ext cx="2674980" cy="1877189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053834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7279BD-B0AA-7A8B-7D71-1477A5C7D0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B0A212D4-6682-B375-6491-879AFA48D5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954" y="2496598"/>
            <a:ext cx="2743200" cy="1828800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ECBB85DD-493F-3BF0-97F7-894669BF82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0" r="7421"/>
          <a:stretch>
            <a:fillRect/>
          </a:stretch>
        </p:blipFill>
        <p:spPr>
          <a:xfrm>
            <a:off x="914525" y="2496598"/>
            <a:ext cx="2906900" cy="1828800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grpSp>
        <p:nvGrpSpPr>
          <p:cNvPr id="20" name="Group 11">
            <a:extLst>
              <a:ext uri="{FF2B5EF4-FFF2-40B4-BE49-F238E27FC236}">
                <a16:creationId xmlns:a16="http://schemas.microsoft.com/office/drawing/2014/main" id="{1DDDDE89-7FE4-DF76-177D-CF436D51F4AC}"/>
              </a:ext>
            </a:extLst>
          </p:cNvPr>
          <p:cNvGrpSpPr/>
          <p:nvPr/>
        </p:nvGrpSpPr>
        <p:grpSpPr>
          <a:xfrm>
            <a:off x="207372" y="-24678"/>
            <a:ext cx="4854039" cy="1348533"/>
            <a:chOff x="233130" y="129870"/>
            <a:chExt cx="4854039" cy="1348533"/>
          </a:xfrm>
        </p:grpSpPr>
        <p:pic>
          <p:nvPicPr>
            <p:cNvPr id="21" name="รูปภาพ 18">
              <a:extLst>
                <a:ext uri="{FF2B5EF4-FFF2-40B4-BE49-F238E27FC236}">
                  <a16:creationId xmlns:a16="http://schemas.microsoft.com/office/drawing/2014/main" id="{5CBF601B-0A9E-D8DD-1B80-3EDA76A7B2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130" y="246117"/>
              <a:ext cx="598865" cy="1232286"/>
            </a:xfrm>
            <a:prstGeom prst="rect">
              <a:avLst/>
            </a:prstGeom>
            <a:noFill/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2" name="สี่เหลี่ยมผืนผ้า 19">
              <a:extLst>
                <a:ext uri="{FF2B5EF4-FFF2-40B4-BE49-F238E27FC236}">
                  <a16:creationId xmlns:a16="http://schemas.microsoft.com/office/drawing/2014/main" id="{8FD711CF-B088-CC3E-1F7B-BEAFEAE43F68}"/>
                </a:ext>
              </a:extLst>
            </p:cNvPr>
            <p:cNvSpPr/>
            <p:nvPr/>
          </p:nvSpPr>
          <p:spPr>
            <a:xfrm>
              <a:off x="1051069" y="129870"/>
              <a:ext cx="2216013" cy="7783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กองทัพบก</a:t>
              </a:r>
            </a:p>
          </p:txBody>
        </p:sp>
        <p:sp>
          <p:nvSpPr>
            <p:cNvPr id="23" name="สี่เหลี่ยมผืนผ้า 19">
              <a:extLst>
                <a:ext uri="{FF2B5EF4-FFF2-40B4-BE49-F238E27FC236}">
                  <a16:creationId xmlns:a16="http://schemas.microsoft.com/office/drawing/2014/main" id="{BF74EAF7-DA4F-B164-BB93-3A6C937FDC28}"/>
                </a:ext>
              </a:extLst>
            </p:cNvPr>
            <p:cNvSpPr/>
            <p:nvPr/>
          </p:nvSpPr>
          <p:spPr>
            <a:xfrm>
              <a:off x="1001076" y="783164"/>
              <a:ext cx="4086093" cy="512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9368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เป็นกองทัพที่มีศักยภาพ ทันสมัย เป็นที่เชื่อมั่น            ของประชาชนและเป็นหนึ่งในกองทัพชั้นนำของภูมิภาค</a:t>
              </a:r>
            </a:p>
          </p:txBody>
        </p:sp>
      </p:grpSp>
      <p:sp>
        <p:nvSpPr>
          <p:cNvPr id="24" name="สี่เหลี่ยมผืนผ้า 19">
            <a:extLst>
              <a:ext uri="{FF2B5EF4-FFF2-40B4-BE49-F238E27FC236}">
                <a16:creationId xmlns:a16="http://schemas.microsoft.com/office/drawing/2014/main" id="{EF67E384-9348-EC08-695D-1190D1D0063A}"/>
              </a:ext>
            </a:extLst>
          </p:cNvPr>
          <p:cNvSpPr/>
          <p:nvPr/>
        </p:nvSpPr>
        <p:spPr>
          <a:xfrm>
            <a:off x="1001076" y="-25553"/>
            <a:ext cx="2216013" cy="7783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กองทัพบก</a:t>
            </a:r>
          </a:p>
        </p:txBody>
      </p:sp>
      <p:sp>
        <p:nvSpPr>
          <p:cNvPr id="25" name="กล่องข้อความ 23">
            <a:extLst>
              <a:ext uri="{FF2B5EF4-FFF2-40B4-BE49-F238E27FC236}">
                <a16:creationId xmlns:a16="http://schemas.microsoft.com/office/drawing/2014/main" id="{E127EAB6-4166-92F3-F788-F5F927388A97}"/>
              </a:ext>
            </a:extLst>
          </p:cNvPr>
          <p:cNvSpPr txBox="1"/>
          <p:nvPr/>
        </p:nvSpPr>
        <p:spPr>
          <a:xfrm>
            <a:off x="255501" y="1458008"/>
            <a:ext cx="11631702" cy="769441"/>
          </a:xfrm>
          <a:prstGeom prst="rect">
            <a:avLst/>
          </a:prstGeom>
          <a:solidFill>
            <a:srgbClr val="003300"/>
          </a:solidFill>
          <a:ln>
            <a:solidFill>
              <a:srgbClr val="0033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4400" b="1" dirty="0">
                <a:ln>
                  <a:solidFill>
                    <a:prstClr val="black">
                      <a:lumMod val="50000"/>
                    </a:prstClr>
                  </a:solidFill>
                </a:ln>
                <a:solidFill>
                  <a:srgbClr val="FFFF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4</a:t>
            </a:r>
            <a:r>
              <a:rPr kumimoji="0" lang="th-TH" sz="4400" b="1" i="0" u="none" strike="noStrike" kern="1200" cap="none" spc="0" normalizeH="0" baseline="0" noProof="0" dirty="0">
                <a:ln>
                  <a:solidFill>
                    <a:prstClr val="black">
                      <a:lumMod val="50000"/>
                    </a:prstClr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) การดำรงและพัฒนาขีดความสามารถด้านยุทโธปกรณ์</a:t>
            </a:r>
          </a:p>
        </p:txBody>
      </p:sp>
      <p:pic>
        <p:nvPicPr>
          <p:cNvPr id="15" name="Picture 16" descr="https://lh3.googleusercontent.com/d/1KpYcgSeS1pQfJsxdh9UnavHCE4sayY-E">
            <a:extLst>
              <a:ext uri="{FF2B5EF4-FFF2-40B4-BE49-F238E27FC236}">
                <a16:creationId xmlns:a16="http://schemas.microsoft.com/office/drawing/2014/main" id="{5B599A89-1745-D63A-BAAD-C2FA0078E0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 l="10593"/>
          <a:stretch>
            <a:fillRect/>
          </a:stretch>
        </p:blipFill>
        <p:spPr bwMode="auto">
          <a:xfrm>
            <a:off x="4716773" y="4647218"/>
            <a:ext cx="2754832" cy="1828800"/>
          </a:xfrm>
          <a:prstGeom prst="rect">
            <a:avLst/>
          </a:prstGeom>
          <a:noFill/>
          <a:ln>
            <a:solidFill>
              <a:srgbClr val="0033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5126" name="Picture 6" descr="https://thaiarmedforce.com/wp-content/uploads/2020/09/88981649_10158296308819612_555828120255463424_o.jpg?w=1000">
            <a:extLst>
              <a:ext uri="{FF2B5EF4-FFF2-40B4-BE49-F238E27FC236}">
                <a16:creationId xmlns:a16="http://schemas.microsoft.com/office/drawing/2014/main" id="{0B7564DD-B24A-BDD1-2773-A3C339E65F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 t="8709"/>
          <a:stretch>
            <a:fillRect/>
          </a:stretch>
        </p:blipFill>
        <p:spPr bwMode="auto">
          <a:xfrm>
            <a:off x="4716773" y="2496598"/>
            <a:ext cx="2754832" cy="1828800"/>
          </a:xfrm>
          <a:prstGeom prst="rect">
            <a:avLst/>
          </a:prstGeom>
          <a:noFill/>
          <a:ln>
            <a:solidFill>
              <a:srgbClr val="0033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5124" name="Picture 4" descr="ปืนใหญ่อัตตาจร ซีซาร์ (Caesar) | Thaifighterclub.com : เว็บข่าวสาร ...">
            <a:extLst>
              <a:ext uri="{FF2B5EF4-FFF2-40B4-BE49-F238E27FC236}">
                <a16:creationId xmlns:a16="http://schemas.microsoft.com/office/drawing/2014/main" id="{FF9618E4-E749-8FE3-8D62-74C474476A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14525" y="4647218"/>
            <a:ext cx="2906900" cy="1828800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1839D01C-6918-E0A1-1808-73BD411B90BA}"/>
              </a:ext>
            </a:extLst>
          </p:cNvPr>
          <p:cNvSpPr/>
          <p:nvPr/>
        </p:nvSpPr>
        <p:spPr>
          <a:xfrm>
            <a:off x="36092" y="68834"/>
            <a:ext cx="12107779" cy="6729005"/>
          </a:xfrm>
          <a:prstGeom prst="rect">
            <a:avLst/>
          </a:prstGeom>
          <a:noFill/>
          <a:ln w="25400">
            <a:solidFill>
              <a:srgbClr val="00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3AB902A2-3368-85FA-2DEB-18D1E8202E90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r="6622"/>
          <a:stretch>
            <a:fillRect/>
          </a:stretch>
        </p:blipFill>
        <p:spPr>
          <a:xfrm>
            <a:off x="8313986" y="4647218"/>
            <a:ext cx="2808200" cy="1828800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879276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9B9220-836D-8368-911C-65A94F1E5A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blogger.googleusercontent.com/img/b/R29vZ2xl/AVvXsEji-84J05Mgb-1UXQvlnIDPLrWQeerI6xtQCNARxUA1QWWa1p2aT2Gkmueb6AvENcxbxmZ45OWr1T-BryW8f6FH6y9fClBFTVSPpyZv8VrWV4aPFJ7xoml0r-S8zeM1O0rqZq3r6yOkEpYP/s1600/IMG_1727_resize.JPG">
            <a:extLst>
              <a:ext uri="{FF2B5EF4-FFF2-40B4-BE49-F238E27FC236}">
                <a16:creationId xmlns:a16="http://schemas.microsoft.com/office/drawing/2014/main" id="{6A1DEDE6-AC80-100B-29A5-6F31D360EC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25515" y="1046031"/>
            <a:ext cx="4701386" cy="314312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algn="ctr" rotWithShape="0">
              <a:srgbClr val="003300">
                <a:alpha val="70000"/>
              </a:srgbClr>
            </a:outerShdw>
          </a:effectLst>
        </p:spPr>
      </p:pic>
      <p:pic>
        <p:nvPicPr>
          <p:cNvPr id="3076" name="Picture 4" descr="ทบ.แจงซ่อมรถตระกูลยูเครน 215 ล้านบาท หลัง 2 บริษัทรับงานเชื่อมโยงกัน">
            <a:extLst>
              <a:ext uri="{FF2B5EF4-FFF2-40B4-BE49-F238E27FC236}">
                <a16:creationId xmlns:a16="http://schemas.microsoft.com/office/drawing/2014/main" id="{9D964FEF-74CE-EB24-B76E-2ACF02ABCA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1183" y="4305300"/>
            <a:ext cx="2215718" cy="14605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algn="ctr" rotWithShape="0">
              <a:srgbClr val="0033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G:\ป้อมปืน วี 150.jpg">
            <a:extLst>
              <a:ext uri="{FF2B5EF4-FFF2-40B4-BE49-F238E27FC236}">
                <a16:creationId xmlns:a16="http://schemas.microsoft.com/office/drawing/2014/main" id="{72CC5B11-EC4B-28EF-5FD5-0833EEE2D2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99" b="21803"/>
          <a:stretch>
            <a:fillRect/>
          </a:stretch>
        </p:blipFill>
        <p:spPr bwMode="auto">
          <a:xfrm>
            <a:off x="4827265" y="4330868"/>
            <a:ext cx="2325432" cy="1440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algn="ctr" rotWithShape="0">
              <a:srgbClr val="0033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A\Desktop\New folder (2)\DSC07630.JPG">
            <a:extLst>
              <a:ext uri="{FF2B5EF4-FFF2-40B4-BE49-F238E27FC236}">
                <a16:creationId xmlns:a16="http://schemas.microsoft.com/office/drawing/2014/main" id="{72D250B2-F4C6-D3C5-1296-5704A6E4C8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05" y="4339025"/>
            <a:ext cx="2222236" cy="1440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algn="ctr" rotWithShape="0">
              <a:srgbClr val="0033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Group 10">
            <a:extLst>
              <a:ext uri="{FF2B5EF4-FFF2-40B4-BE49-F238E27FC236}">
                <a16:creationId xmlns:a16="http://schemas.microsoft.com/office/drawing/2014/main" id="{E9C1CD6B-D6D1-2205-5990-8661594B71E4}"/>
              </a:ext>
            </a:extLst>
          </p:cNvPr>
          <p:cNvGrpSpPr>
            <a:grpSpLocks/>
          </p:cNvGrpSpPr>
          <p:nvPr/>
        </p:nvGrpSpPr>
        <p:grpSpPr bwMode="auto">
          <a:xfrm>
            <a:off x="701131" y="5881949"/>
            <a:ext cx="10789738" cy="712519"/>
            <a:chOff x="890" y="2640"/>
            <a:chExt cx="3984" cy="692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26" name="AutoShape 11">
              <a:extLst>
                <a:ext uri="{FF2B5EF4-FFF2-40B4-BE49-F238E27FC236}">
                  <a16:creationId xmlns:a16="http://schemas.microsoft.com/office/drawing/2014/main" id="{25B554A8-8C42-FD61-9BD4-A76CED7FEA5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890" y="2640"/>
              <a:ext cx="3984" cy="69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endParaRPr>
            </a:p>
          </p:txBody>
        </p:sp>
        <p:grpSp>
          <p:nvGrpSpPr>
            <p:cNvPr id="27" name="Group 12">
              <a:extLst>
                <a:ext uri="{FF2B5EF4-FFF2-40B4-BE49-F238E27FC236}">
                  <a16:creationId xmlns:a16="http://schemas.microsoft.com/office/drawing/2014/main" id="{33587163-A7F5-0180-6D7F-F6F6DBB3724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61" y="2755"/>
              <a:ext cx="3840" cy="568"/>
              <a:chOff x="961" y="2755"/>
              <a:chExt cx="3840" cy="568"/>
            </a:xfrm>
          </p:grpSpPr>
          <p:sp>
            <p:nvSpPr>
              <p:cNvPr id="28" name="AutoShape 13">
                <a:extLst>
                  <a:ext uri="{FF2B5EF4-FFF2-40B4-BE49-F238E27FC236}">
                    <a16:creationId xmlns:a16="http://schemas.microsoft.com/office/drawing/2014/main" id="{29931C2F-23E0-C2BD-88DA-C522D121837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61" y="2755"/>
                <a:ext cx="3839" cy="495"/>
              </a:xfrm>
              <a:prstGeom prst="roundRect">
                <a:avLst>
                  <a:gd name="adj" fmla="val 11921"/>
                </a:avLst>
              </a:prstGeom>
              <a:solidFill>
                <a:srgbClr val="006600"/>
              </a:solidFill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ngsana New" pitchFamily="18" charset="-34"/>
                  <a:ea typeface="+mn-ea"/>
                  <a:cs typeface="Angsana New" pitchFamily="18" charset="-34"/>
                </a:endParaRPr>
              </a:p>
            </p:txBody>
          </p:sp>
          <p:sp>
            <p:nvSpPr>
              <p:cNvPr id="29" name="Text Box 15">
                <a:extLst>
                  <a:ext uri="{FF2B5EF4-FFF2-40B4-BE49-F238E27FC236}">
                    <a16:creationId xmlns:a16="http://schemas.microsoft.com/office/drawing/2014/main" id="{C34BFFAB-15D5-A981-BA3C-3A81954CC59B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965" y="2755"/>
                <a:ext cx="3836" cy="56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ดำรงสภาพยุทโธปกรณ์หลักสำคัญที่มีจำนวนมาก ซึ่งต้องใช้งานร่วมกันในการปฏิบัติภารกิจ</a:t>
                </a:r>
                <a:endParaRPr kumimoji="0" lang="th-TH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ordia New" panose="020B0304020202020204" pitchFamily="34" charset="-34"/>
                </a:endParaRPr>
              </a:p>
            </p:txBody>
          </p:sp>
        </p:grpSp>
      </p:grpSp>
      <p:pic>
        <p:nvPicPr>
          <p:cNvPr id="30" name="Picture 2" descr="แผนกควบคุมการซ่อม">
            <a:extLst>
              <a:ext uri="{FF2B5EF4-FFF2-40B4-BE49-F238E27FC236}">
                <a16:creationId xmlns:a16="http://schemas.microsoft.com/office/drawing/2014/main" id="{FC8816C6-5D3F-EB15-761A-280F661EC9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934" y="4326487"/>
            <a:ext cx="2304000" cy="1440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algn="ctr" rotWithShape="0">
              <a:srgbClr val="0033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กล่องข้อความ 13">
            <a:extLst>
              <a:ext uri="{FF2B5EF4-FFF2-40B4-BE49-F238E27FC236}">
                <a16:creationId xmlns:a16="http://schemas.microsoft.com/office/drawing/2014/main" id="{49373FC9-9BBD-671D-DC13-973CDCDB36D3}"/>
              </a:ext>
            </a:extLst>
          </p:cNvPr>
          <p:cNvSpPr txBox="1"/>
          <p:nvPr/>
        </p:nvSpPr>
        <p:spPr>
          <a:xfrm>
            <a:off x="420592" y="2031551"/>
            <a:ext cx="6732105" cy="175432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srgbClr val="005E00"/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	</a:t>
            </a: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srgbClr val="005E00"/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การซ่อมบำรุงยุทโธปกรณ์ที่ชำรุด      และมีอายุการใช้งานมานาน ให้ใช้งานได้อย่างมีประสิทธิภาพ 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5E00"/>
              </a:solidFill>
              <a:effectLst/>
              <a:uLnTx/>
              <a:uFillTx/>
              <a:latin typeface="JasmineUPC" panose="02020603050405020304" pitchFamily="18" charset="-34"/>
              <a:ea typeface="+mn-ea"/>
              <a:cs typeface="JasmineUPC" panose="02020603050405020304" pitchFamily="18" charset="-34"/>
            </a:endParaRPr>
          </a:p>
        </p:txBody>
      </p:sp>
      <p:pic>
        <p:nvPicPr>
          <p:cNvPr id="2" name="Picture 1" descr="A helicopter in a building&#10;&#10;Description automatically generated">
            <a:extLst>
              <a:ext uri="{FF2B5EF4-FFF2-40B4-BE49-F238E27FC236}">
                <a16:creationId xmlns:a16="http://schemas.microsoft.com/office/drawing/2014/main" id="{B14DF3F6-8610-8951-EDFE-6909729321E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119" y="4336916"/>
            <a:ext cx="2070511" cy="146060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algn="ctr" rotWithShape="0">
              <a:srgbClr val="003300">
                <a:alpha val="70000"/>
              </a:srgbClr>
            </a:outerShdw>
          </a:effectLst>
        </p:spPr>
      </p:pic>
      <p:grpSp>
        <p:nvGrpSpPr>
          <p:cNvPr id="5" name="Group 11">
            <a:extLst>
              <a:ext uri="{FF2B5EF4-FFF2-40B4-BE49-F238E27FC236}">
                <a16:creationId xmlns:a16="http://schemas.microsoft.com/office/drawing/2014/main" id="{F4C60418-836E-8E5D-4C37-A12E4124386B}"/>
              </a:ext>
            </a:extLst>
          </p:cNvPr>
          <p:cNvGrpSpPr/>
          <p:nvPr/>
        </p:nvGrpSpPr>
        <p:grpSpPr>
          <a:xfrm>
            <a:off x="233130" y="129870"/>
            <a:ext cx="4854039" cy="1348533"/>
            <a:chOff x="233130" y="129870"/>
            <a:chExt cx="4854039" cy="1348533"/>
          </a:xfrm>
        </p:grpSpPr>
        <p:pic>
          <p:nvPicPr>
            <p:cNvPr id="6" name="รูปภาพ 18">
              <a:extLst>
                <a:ext uri="{FF2B5EF4-FFF2-40B4-BE49-F238E27FC236}">
                  <a16:creationId xmlns:a16="http://schemas.microsoft.com/office/drawing/2014/main" id="{41DCBD51-B3B7-88D6-89D0-CADFA7C913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130" y="246117"/>
              <a:ext cx="598865" cy="1232286"/>
            </a:xfrm>
            <a:prstGeom prst="rect">
              <a:avLst/>
            </a:prstGeom>
            <a:noFill/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สี่เหลี่ยมผืนผ้า 19">
              <a:extLst>
                <a:ext uri="{FF2B5EF4-FFF2-40B4-BE49-F238E27FC236}">
                  <a16:creationId xmlns:a16="http://schemas.microsoft.com/office/drawing/2014/main" id="{3BA94A0A-2B5B-D9F6-602B-F3037D11192C}"/>
                </a:ext>
              </a:extLst>
            </p:cNvPr>
            <p:cNvSpPr/>
            <p:nvPr/>
          </p:nvSpPr>
          <p:spPr>
            <a:xfrm>
              <a:off x="1051069" y="129870"/>
              <a:ext cx="2216013" cy="7783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กองทัพบก</a:t>
              </a:r>
            </a:p>
          </p:txBody>
        </p:sp>
        <p:sp>
          <p:nvSpPr>
            <p:cNvPr id="9" name="สี่เหลี่ยมผืนผ้า 19">
              <a:extLst>
                <a:ext uri="{FF2B5EF4-FFF2-40B4-BE49-F238E27FC236}">
                  <a16:creationId xmlns:a16="http://schemas.microsoft.com/office/drawing/2014/main" id="{1B814DA0-2D30-335E-B4C8-ABB53D0B99D6}"/>
                </a:ext>
              </a:extLst>
            </p:cNvPr>
            <p:cNvSpPr/>
            <p:nvPr/>
          </p:nvSpPr>
          <p:spPr>
            <a:xfrm>
              <a:off x="1001076" y="783164"/>
              <a:ext cx="4086093" cy="512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9368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เป็นกองทัพที่มีศักยภาพ ทันสมัย เป็นที่เชื่อมั่น            ของประชาชนและเป็นหนึ่งในกองทัพชั้นนำของภูมิภาค</a:t>
              </a:r>
            </a:p>
          </p:txBody>
        </p:sp>
      </p:grpSp>
      <p:sp>
        <p:nvSpPr>
          <p:cNvPr id="10" name="สี่เหลี่ยมผืนผ้า 19">
            <a:extLst>
              <a:ext uri="{FF2B5EF4-FFF2-40B4-BE49-F238E27FC236}">
                <a16:creationId xmlns:a16="http://schemas.microsoft.com/office/drawing/2014/main" id="{0311A2AF-F840-B78B-444C-B38BE861FE1D}"/>
              </a:ext>
            </a:extLst>
          </p:cNvPr>
          <p:cNvSpPr/>
          <p:nvPr/>
        </p:nvSpPr>
        <p:spPr>
          <a:xfrm>
            <a:off x="1026834" y="128995"/>
            <a:ext cx="2216013" cy="7783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กองทัพบก</a:t>
            </a:r>
          </a:p>
        </p:txBody>
      </p:sp>
      <p:sp>
        <p:nvSpPr>
          <p:cNvPr id="12" name="สี่เหลี่ยมผืนผ้า 11">
            <a:extLst>
              <a:ext uri="{FF2B5EF4-FFF2-40B4-BE49-F238E27FC236}">
                <a16:creationId xmlns:a16="http://schemas.microsoft.com/office/drawing/2014/main" id="{DC3199C1-3E32-6FC3-BAB1-FCF34DD4DC1A}"/>
              </a:ext>
            </a:extLst>
          </p:cNvPr>
          <p:cNvSpPr/>
          <p:nvPr/>
        </p:nvSpPr>
        <p:spPr>
          <a:xfrm>
            <a:off x="36092" y="68834"/>
            <a:ext cx="12107779" cy="6729005"/>
          </a:xfrm>
          <a:prstGeom prst="rect">
            <a:avLst/>
          </a:prstGeom>
          <a:noFill/>
          <a:ln w="25400">
            <a:solidFill>
              <a:srgbClr val="00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79873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840D31-F6C1-D2AD-05C8-0955B4191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AutoShape 2" descr="จับตา \'สมรภูมิใหญ่\' เขย่าภูมิรัฐศาสตร์โลก คลัง - สศช.เตือนปัจจัยเสี่ยงปี 67">
            <a:extLst>
              <a:ext uri="{FF2B5EF4-FFF2-40B4-BE49-F238E27FC236}">
                <a16:creationId xmlns:a16="http://schemas.microsoft.com/office/drawing/2014/main" id="{F2AFA3D5-86EB-4DD0-1898-D6C973347A7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1206" name="AutoShape 6" descr="จับตา \'สมรภูมิใหญ่\' เขย่าภูมิรัฐศาสตร์โลก คลัง - สศช.เตือนปัจจัยเสี่ยงปี 67">
            <a:extLst>
              <a:ext uri="{FF2B5EF4-FFF2-40B4-BE49-F238E27FC236}">
                <a16:creationId xmlns:a16="http://schemas.microsoft.com/office/drawing/2014/main" id="{E6273B46-4A69-9886-3FC6-66FC4C8BFB9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grpSp>
        <p:nvGrpSpPr>
          <p:cNvPr id="7" name="Group 10">
            <a:extLst>
              <a:ext uri="{FF2B5EF4-FFF2-40B4-BE49-F238E27FC236}">
                <a16:creationId xmlns:a16="http://schemas.microsoft.com/office/drawing/2014/main" id="{48EA03D1-7EDA-18F8-B236-A22ED12E0ECD}"/>
              </a:ext>
            </a:extLst>
          </p:cNvPr>
          <p:cNvGrpSpPr>
            <a:grpSpLocks/>
          </p:cNvGrpSpPr>
          <p:nvPr/>
        </p:nvGrpSpPr>
        <p:grpSpPr bwMode="auto">
          <a:xfrm>
            <a:off x="112809" y="5694398"/>
            <a:ext cx="11910741" cy="712519"/>
            <a:chOff x="890" y="2640"/>
            <a:chExt cx="3984" cy="692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3" name="AutoShape 11">
              <a:extLst>
                <a:ext uri="{FF2B5EF4-FFF2-40B4-BE49-F238E27FC236}">
                  <a16:creationId xmlns:a16="http://schemas.microsoft.com/office/drawing/2014/main" id="{22C47BD5-0740-C860-92F3-9F1B3F8559B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890" y="2640"/>
              <a:ext cx="3984" cy="69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endParaRPr>
            </a:p>
          </p:txBody>
        </p:sp>
        <p:grpSp>
          <p:nvGrpSpPr>
            <p:cNvPr id="14" name="Group 12">
              <a:extLst>
                <a:ext uri="{FF2B5EF4-FFF2-40B4-BE49-F238E27FC236}">
                  <a16:creationId xmlns:a16="http://schemas.microsoft.com/office/drawing/2014/main" id="{39253F12-DAE5-4817-A6B0-E58154071B2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61" y="2755"/>
              <a:ext cx="3845" cy="505"/>
              <a:chOff x="961" y="2755"/>
              <a:chExt cx="3845" cy="505"/>
            </a:xfrm>
          </p:grpSpPr>
          <p:sp>
            <p:nvSpPr>
              <p:cNvPr id="17" name="AutoShape 13">
                <a:extLst>
                  <a:ext uri="{FF2B5EF4-FFF2-40B4-BE49-F238E27FC236}">
                    <a16:creationId xmlns:a16="http://schemas.microsoft.com/office/drawing/2014/main" id="{D1AFBFB0-F3A1-6317-7F8B-5291C21D82F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61" y="2755"/>
                <a:ext cx="3839" cy="495"/>
              </a:xfrm>
              <a:prstGeom prst="roundRect">
                <a:avLst>
                  <a:gd name="adj" fmla="val 11921"/>
                </a:avLst>
              </a:prstGeom>
              <a:solidFill>
                <a:srgbClr val="006600"/>
              </a:solidFill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ngsana New" pitchFamily="18" charset="-34"/>
                  <a:ea typeface="+mn-ea"/>
                  <a:cs typeface="Angsana New" pitchFamily="18" charset="-34"/>
                </a:endParaRPr>
              </a:p>
            </p:txBody>
          </p:sp>
          <p:sp>
            <p:nvSpPr>
              <p:cNvPr id="18" name="Text Box 15">
                <a:extLst>
                  <a:ext uri="{FF2B5EF4-FFF2-40B4-BE49-F238E27FC236}">
                    <a16:creationId xmlns:a16="http://schemas.microsoft.com/office/drawing/2014/main" id="{B91006F8-A817-1357-C3CA-83A23812398C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970" y="2812"/>
                <a:ext cx="3836" cy="44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จัดหายุทโธปกรณ์โดยให้ความสำคัญในการนำนโยบาย 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Offset Policy </a:t>
                </a:r>
                <a:r>
                  <a:rPr kumimoji="0" lang="th-TH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มาใช้เป็นกลไกในการส่งเสริมอุตสาหกรรมภายในประเทศ</a:t>
                </a:r>
                <a:endParaRPr kumimoji="0" lang="th-TH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+mn-ea"/>
                  <a:cs typeface="Cordia New" panose="020B0304020202020204" pitchFamily="34" charset="-34"/>
                </a:endParaRPr>
              </a:p>
            </p:txBody>
          </p:sp>
        </p:grp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3BDC8E45-D826-95DC-54A3-0973EFED324C}"/>
              </a:ext>
            </a:extLst>
          </p:cNvPr>
          <p:cNvGrpSpPr/>
          <p:nvPr/>
        </p:nvGrpSpPr>
        <p:grpSpPr>
          <a:xfrm>
            <a:off x="377636" y="3725448"/>
            <a:ext cx="2754685" cy="1660217"/>
            <a:chOff x="377636" y="3146166"/>
            <a:chExt cx="2754685" cy="1660217"/>
          </a:xfrm>
          <a:effectLst>
            <a:outerShdw blurRad="190500" algn="ctr" rotWithShape="0">
              <a:srgbClr val="000000">
                <a:alpha val="70000"/>
              </a:srgbClr>
            </a:outerShdw>
          </a:effectLst>
        </p:grpSpPr>
        <p:pic>
          <p:nvPicPr>
            <p:cNvPr id="20" name="Picture 1">
              <a:extLst>
                <a:ext uri="{FF2B5EF4-FFF2-40B4-BE49-F238E27FC236}">
                  <a16:creationId xmlns:a16="http://schemas.microsoft.com/office/drawing/2014/main" id="{EA841C14-0B56-546E-B90C-9F6DF7F7ED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637" y="3146166"/>
              <a:ext cx="2726805" cy="1648800"/>
            </a:xfrm>
            <a:prstGeom prst="rect">
              <a:avLst/>
            </a:prstGeom>
            <a:noFill/>
            <a:ln>
              <a:solidFill>
                <a:srgbClr val="003300"/>
              </a:solidFill>
            </a:ln>
            <a:effectLst/>
          </p:spPr>
        </p:pic>
        <p:sp>
          <p:nvSpPr>
            <p:cNvPr id="21" name="สี่เหลี่ยมผืนผ้า 20">
              <a:extLst>
                <a:ext uri="{FF2B5EF4-FFF2-40B4-BE49-F238E27FC236}">
                  <a16:creationId xmlns:a16="http://schemas.microsoft.com/office/drawing/2014/main" id="{33CAB619-65F8-0D30-2F29-15FB89D2D726}"/>
                </a:ext>
              </a:extLst>
            </p:cNvPr>
            <p:cNvSpPr/>
            <p:nvPr/>
          </p:nvSpPr>
          <p:spPr>
            <a:xfrm>
              <a:off x="377636" y="4263857"/>
              <a:ext cx="2754685" cy="542526"/>
            </a:xfrm>
            <a:prstGeom prst="rect">
              <a:avLst/>
            </a:prstGeom>
            <a:solidFill>
              <a:srgbClr val="005E00">
                <a:alpha val="80000"/>
              </a:srgbClr>
            </a:solidFill>
            <a:ln>
              <a:solidFill>
                <a:srgbClr val="003300"/>
              </a:solidFill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imes New Roman" panose="02020603050405020304" pitchFamily="18" charset="0"/>
                  <a:cs typeface="TH SarabunPSK" panose="020B0500040200020003" pitchFamily="34" charset="-34"/>
                </a:rPr>
                <a:t>โครงการจัดหาเฮลิคอปเตอร์ใช้งานทั่วไป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imes New Roman" panose="02020603050405020304" pitchFamily="18" charset="0"/>
                  <a:cs typeface="TH SarabunPSK" panose="020B0500040200020003" pitchFamily="34" charset="-34"/>
                </a:rPr>
                <a:t>แบบ 60</a:t>
              </a:r>
              <a:endPara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667F4618-ED54-6D48-1245-F8BAB4649CD0}"/>
              </a:ext>
            </a:extLst>
          </p:cNvPr>
          <p:cNvGrpSpPr/>
          <p:nvPr/>
        </p:nvGrpSpPr>
        <p:grpSpPr>
          <a:xfrm>
            <a:off x="3378361" y="3712718"/>
            <a:ext cx="2446181" cy="1661530"/>
            <a:chOff x="3378361" y="3133436"/>
            <a:chExt cx="2446181" cy="1661530"/>
          </a:xfrm>
          <a:effectLst>
            <a:outerShdw blurRad="190500" algn="ctr" rotWithShape="0">
              <a:srgbClr val="000000">
                <a:alpha val="70000"/>
              </a:srgbClr>
            </a:outerShdw>
          </a:effectLst>
        </p:grpSpPr>
        <p:pic>
          <p:nvPicPr>
            <p:cNvPr id="22" name="Picture 1">
              <a:extLst>
                <a:ext uri="{FF2B5EF4-FFF2-40B4-BE49-F238E27FC236}">
                  <a16:creationId xmlns:a16="http://schemas.microsoft.com/office/drawing/2014/main" id="{FF4D4A83-4F61-484C-D774-5538AAFE57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064" y="3133436"/>
              <a:ext cx="2426528" cy="1648017"/>
            </a:xfrm>
            <a:prstGeom prst="rect">
              <a:avLst/>
            </a:prstGeom>
            <a:noFill/>
            <a:ln w="9525">
              <a:solidFill>
                <a:srgbClr val="003300"/>
              </a:solidFill>
              <a:miter lim="800000"/>
              <a:headEnd/>
              <a:tailEnd/>
            </a:ln>
            <a:effectLst/>
          </p:spPr>
        </p:pic>
        <p:sp>
          <p:nvSpPr>
            <p:cNvPr id="23" name="สี่เหลี่ยมผืนผ้า 22">
              <a:extLst>
                <a:ext uri="{FF2B5EF4-FFF2-40B4-BE49-F238E27FC236}">
                  <a16:creationId xmlns:a16="http://schemas.microsoft.com/office/drawing/2014/main" id="{B85CE289-C8BA-435B-AEB3-8210E23211B3}"/>
                </a:ext>
              </a:extLst>
            </p:cNvPr>
            <p:cNvSpPr/>
            <p:nvPr/>
          </p:nvSpPr>
          <p:spPr>
            <a:xfrm>
              <a:off x="3378361" y="4271746"/>
              <a:ext cx="2446181" cy="523220"/>
            </a:xfrm>
            <a:prstGeom prst="rect">
              <a:avLst/>
            </a:prstGeom>
            <a:solidFill>
              <a:srgbClr val="005E00">
                <a:alpha val="80000"/>
              </a:srgbClr>
            </a:solidFill>
            <a:ln>
              <a:solidFill>
                <a:srgbClr val="003300"/>
              </a:solidFill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400" b="1" i="0" u="none" strike="noStrike" kern="1200" cap="none" spc="-5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imes New Roman" panose="02020603050405020304" pitchFamily="18" charset="0"/>
                  <a:cs typeface="TH SarabunPSK" panose="020B0500040200020003" pitchFamily="34" charset="-34"/>
                </a:rPr>
                <a:t>โครงการจัดหารถยนต์บรรทุก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-5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imes New Roman" panose="02020603050405020304" pitchFamily="18" charset="0"/>
                  <a:cs typeface="TH SarabunPSK" panose="020B0500040200020003" pitchFamily="34" charset="-34"/>
                </a:rPr>
                <a:t>UNIMOG  U4000</a:t>
              </a:r>
              <a:endPara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id="{AF8FB37C-4376-7DB8-2011-FC66059B84E9}"/>
              </a:ext>
            </a:extLst>
          </p:cNvPr>
          <p:cNvGrpSpPr/>
          <p:nvPr/>
        </p:nvGrpSpPr>
        <p:grpSpPr>
          <a:xfrm>
            <a:off x="6071696" y="3712719"/>
            <a:ext cx="2417936" cy="1664561"/>
            <a:chOff x="6071696" y="3133437"/>
            <a:chExt cx="2417936" cy="1664561"/>
          </a:xfrm>
          <a:effectLst>
            <a:outerShdw blurRad="190500" algn="ctr" rotWithShape="0">
              <a:srgbClr val="000000">
                <a:alpha val="70000"/>
              </a:srgbClr>
            </a:outerShdw>
          </a:effectLst>
        </p:grpSpPr>
        <p:grpSp>
          <p:nvGrpSpPr>
            <p:cNvPr id="24" name="กลุ่ม 23">
              <a:extLst>
                <a:ext uri="{FF2B5EF4-FFF2-40B4-BE49-F238E27FC236}">
                  <a16:creationId xmlns:a16="http://schemas.microsoft.com/office/drawing/2014/main" id="{98252530-2B70-2704-42C5-0521B6986C1C}"/>
                </a:ext>
              </a:extLst>
            </p:cNvPr>
            <p:cNvGrpSpPr/>
            <p:nvPr/>
          </p:nvGrpSpPr>
          <p:grpSpPr>
            <a:xfrm>
              <a:off x="6096000" y="3133437"/>
              <a:ext cx="2377590" cy="1648016"/>
              <a:chOff x="1029538" y="65076"/>
              <a:chExt cx="4505224" cy="3069507"/>
            </a:xfrm>
            <a:solidFill>
              <a:schemeClr val="bg1"/>
            </a:solidFill>
          </p:grpSpPr>
          <p:pic>
            <p:nvPicPr>
              <p:cNvPr id="25" name="รูปภาพ 24">
                <a:extLst>
                  <a:ext uri="{FF2B5EF4-FFF2-40B4-BE49-F238E27FC236}">
                    <a16:creationId xmlns:a16="http://schemas.microsoft.com/office/drawing/2014/main" id="{3C38D357-EF14-D512-C7D6-A269AD53DC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42772" y="1051842"/>
                <a:ext cx="3069507" cy="1095976"/>
              </a:xfrm>
              <a:prstGeom prst="rect">
                <a:avLst/>
              </a:prstGeom>
              <a:grpFill/>
              <a:ln>
                <a:solidFill>
                  <a:srgbClr val="003300"/>
                </a:solidFill>
              </a:ln>
            </p:spPr>
          </p:pic>
          <p:pic>
            <p:nvPicPr>
              <p:cNvPr id="26" name="รูปภาพ 25">
                <a:extLst>
                  <a:ext uri="{FF2B5EF4-FFF2-40B4-BE49-F238E27FC236}">
                    <a16:creationId xmlns:a16="http://schemas.microsoft.com/office/drawing/2014/main" id="{2CA3F371-87D4-5AF2-DEFB-7040D830C4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29373" y="65076"/>
                <a:ext cx="2805389" cy="3069505"/>
              </a:xfrm>
              <a:prstGeom prst="rect">
                <a:avLst/>
              </a:prstGeom>
              <a:grpFill/>
              <a:ln>
                <a:solidFill>
                  <a:srgbClr val="003300"/>
                </a:solidFill>
              </a:ln>
            </p:spPr>
          </p:pic>
        </p:grpSp>
        <p:sp>
          <p:nvSpPr>
            <p:cNvPr id="27" name="สี่เหลี่ยมผืนผ้า 26">
              <a:extLst>
                <a:ext uri="{FF2B5EF4-FFF2-40B4-BE49-F238E27FC236}">
                  <a16:creationId xmlns:a16="http://schemas.microsoft.com/office/drawing/2014/main" id="{016FFFDC-1034-175E-03F9-2B988D37F490}"/>
                </a:ext>
              </a:extLst>
            </p:cNvPr>
            <p:cNvSpPr/>
            <p:nvPr/>
          </p:nvSpPr>
          <p:spPr>
            <a:xfrm>
              <a:off x="6071696" y="4274778"/>
              <a:ext cx="2417936" cy="523220"/>
            </a:xfrm>
            <a:prstGeom prst="rect">
              <a:avLst/>
            </a:prstGeom>
            <a:solidFill>
              <a:srgbClr val="005E00">
                <a:alpha val="80000"/>
              </a:srgbClr>
            </a:solidFill>
            <a:ln>
              <a:solidFill>
                <a:srgbClr val="003300"/>
              </a:solidFill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imes New Roman" panose="02020603050405020304" pitchFamily="18" charset="0"/>
                  <a:cs typeface="TH SarabunPSK" panose="020B0500040200020003" pitchFamily="34" charset="-34"/>
                </a:rPr>
                <a:t>โครงการจัดหากระสุนปืนใหญ่ ขนาด 155 มม. นำวิถีด้วย 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imes New Roman" panose="02020603050405020304" pitchFamily="18" charset="0"/>
                  <a:cs typeface="TH SarabunPSK" panose="020B0500040200020003" pitchFamily="34" charset="-34"/>
                </a:rPr>
                <a:t>GPS</a:t>
              </a:r>
              <a:endPara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9" name="กลุ่ม 8">
            <a:extLst>
              <a:ext uri="{FF2B5EF4-FFF2-40B4-BE49-F238E27FC236}">
                <a16:creationId xmlns:a16="http://schemas.microsoft.com/office/drawing/2014/main" id="{24D37566-FB79-107A-2796-5E2E89CFD938}"/>
              </a:ext>
            </a:extLst>
          </p:cNvPr>
          <p:cNvGrpSpPr/>
          <p:nvPr/>
        </p:nvGrpSpPr>
        <p:grpSpPr>
          <a:xfrm>
            <a:off x="8761189" y="3699011"/>
            <a:ext cx="2936337" cy="1657889"/>
            <a:chOff x="8761189" y="3119729"/>
            <a:chExt cx="2936337" cy="1657889"/>
          </a:xfrm>
          <a:effectLst>
            <a:outerShdw blurRad="190500" algn="ctr" rotWithShape="0">
              <a:srgbClr val="000000">
                <a:alpha val="70000"/>
              </a:srgbClr>
            </a:outerShdw>
          </a:effectLst>
        </p:grpSpPr>
        <p:pic>
          <p:nvPicPr>
            <p:cNvPr id="28" name="รูปภาพ 27">
              <a:extLst>
                <a:ext uri="{FF2B5EF4-FFF2-40B4-BE49-F238E27FC236}">
                  <a16:creationId xmlns:a16="http://schemas.microsoft.com/office/drawing/2014/main" id="{D5E6B7C1-8E1B-7E37-BBFE-15A5ED98A3A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71139" y="3119729"/>
              <a:ext cx="2910776" cy="1648017"/>
            </a:xfrm>
            <a:prstGeom prst="rect">
              <a:avLst/>
            </a:prstGeom>
            <a:noFill/>
            <a:ln>
              <a:solidFill>
                <a:srgbClr val="003300"/>
              </a:solidFill>
            </a:ln>
          </p:spPr>
        </p:pic>
        <p:sp>
          <p:nvSpPr>
            <p:cNvPr id="29" name="สี่เหลี่ยมผืนผ้า 28">
              <a:extLst>
                <a:ext uri="{FF2B5EF4-FFF2-40B4-BE49-F238E27FC236}">
                  <a16:creationId xmlns:a16="http://schemas.microsoft.com/office/drawing/2014/main" id="{E1500DC1-F1C4-4CA4-79A6-BB19B4ECE1E2}"/>
                </a:ext>
              </a:extLst>
            </p:cNvPr>
            <p:cNvSpPr/>
            <p:nvPr/>
          </p:nvSpPr>
          <p:spPr>
            <a:xfrm>
              <a:off x="8761189" y="4254398"/>
              <a:ext cx="2936337" cy="523220"/>
            </a:xfrm>
            <a:prstGeom prst="rect">
              <a:avLst/>
            </a:prstGeom>
            <a:solidFill>
              <a:srgbClr val="005E00">
                <a:alpha val="80000"/>
              </a:srgbClr>
            </a:solidFill>
            <a:ln>
              <a:solidFill>
                <a:srgbClr val="003300"/>
              </a:solidFill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Times New Roman" panose="02020603050405020304" pitchFamily="18" charset="0"/>
                  <a:cs typeface="TH SarabunPSK" panose="020B0500040200020003" pitchFamily="34" charset="-34"/>
                </a:rPr>
                <a:t>โครงการพัฒนาระบบป้องกันพื้นที่ชายแดนและฐานข้อมูลอัจฉริยะด้านความมั่นคง</a:t>
              </a:r>
              <a:endPara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31" name="Group 11">
            <a:extLst>
              <a:ext uri="{FF2B5EF4-FFF2-40B4-BE49-F238E27FC236}">
                <a16:creationId xmlns:a16="http://schemas.microsoft.com/office/drawing/2014/main" id="{52443A7B-D007-CF6D-93F4-DCC47B092F63}"/>
              </a:ext>
            </a:extLst>
          </p:cNvPr>
          <p:cNvGrpSpPr/>
          <p:nvPr/>
        </p:nvGrpSpPr>
        <p:grpSpPr>
          <a:xfrm>
            <a:off x="233130" y="129870"/>
            <a:ext cx="4854039" cy="1348533"/>
            <a:chOff x="233130" y="129870"/>
            <a:chExt cx="4854039" cy="1348533"/>
          </a:xfrm>
        </p:grpSpPr>
        <p:pic>
          <p:nvPicPr>
            <p:cNvPr id="32" name="รูปภาพ 18">
              <a:extLst>
                <a:ext uri="{FF2B5EF4-FFF2-40B4-BE49-F238E27FC236}">
                  <a16:creationId xmlns:a16="http://schemas.microsoft.com/office/drawing/2014/main" id="{E0BB67C8-7D41-11BF-F8F6-E8942E424A2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130" y="246117"/>
              <a:ext cx="598865" cy="1232286"/>
            </a:xfrm>
            <a:prstGeom prst="rect">
              <a:avLst/>
            </a:prstGeom>
            <a:noFill/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3" name="สี่เหลี่ยมผืนผ้า 19">
              <a:extLst>
                <a:ext uri="{FF2B5EF4-FFF2-40B4-BE49-F238E27FC236}">
                  <a16:creationId xmlns:a16="http://schemas.microsoft.com/office/drawing/2014/main" id="{E6AF3ED6-EF99-C6A4-034A-6504653FAE60}"/>
                </a:ext>
              </a:extLst>
            </p:cNvPr>
            <p:cNvSpPr/>
            <p:nvPr/>
          </p:nvSpPr>
          <p:spPr>
            <a:xfrm>
              <a:off x="1051069" y="129870"/>
              <a:ext cx="2216013" cy="7783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กองทัพบก</a:t>
              </a:r>
            </a:p>
          </p:txBody>
        </p:sp>
        <p:sp>
          <p:nvSpPr>
            <p:cNvPr id="34" name="สี่เหลี่ยมผืนผ้า 19">
              <a:extLst>
                <a:ext uri="{FF2B5EF4-FFF2-40B4-BE49-F238E27FC236}">
                  <a16:creationId xmlns:a16="http://schemas.microsoft.com/office/drawing/2014/main" id="{27B9250C-1DBE-49A9-9B49-64B7054FBE97}"/>
                </a:ext>
              </a:extLst>
            </p:cNvPr>
            <p:cNvSpPr/>
            <p:nvPr/>
          </p:nvSpPr>
          <p:spPr>
            <a:xfrm>
              <a:off x="1001076" y="783164"/>
              <a:ext cx="4086093" cy="512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9368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เป็นกองทัพที่มีศักยภาพ ทันสมัย เป็นที่เชื่อมั่น            ของประชาชนและเป็นหนึ่งในกองทัพชั้นนำของภูมิภาค</a:t>
              </a:r>
            </a:p>
          </p:txBody>
        </p:sp>
      </p:grpSp>
      <p:sp>
        <p:nvSpPr>
          <p:cNvPr id="35" name="สี่เหลี่ยมผืนผ้า 19">
            <a:extLst>
              <a:ext uri="{FF2B5EF4-FFF2-40B4-BE49-F238E27FC236}">
                <a16:creationId xmlns:a16="http://schemas.microsoft.com/office/drawing/2014/main" id="{0F4C1258-57BC-75B3-A035-B542A9AAA1E8}"/>
              </a:ext>
            </a:extLst>
          </p:cNvPr>
          <p:cNvSpPr/>
          <p:nvPr/>
        </p:nvSpPr>
        <p:spPr>
          <a:xfrm>
            <a:off x="1026834" y="128995"/>
            <a:ext cx="2216013" cy="7783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กองทัพบก</a:t>
            </a:r>
          </a:p>
        </p:txBody>
      </p:sp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C38E6382-53C4-D2F3-9BF1-0A64D9FB2FF6}"/>
              </a:ext>
            </a:extLst>
          </p:cNvPr>
          <p:cNvSpPr/>
          <p:nvPr/>
        </p:nvSpPr>
        <p:spPr>
          <a:xfrm>
            <a:off x="36092" y="68834"/>
            <a:ext cx="12107779" cy="6729005"/>
          </a:xfrm>
          <a:prstGeom prst="rect">
            <a:avLst/>
          </a:prstGeom>
          <a:noFill/>
          <a:ln w="25400">
            <a:solidFill>
              <a:srgbClr val="00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กล่องข้อความ 13">
            <a:extLst>
              <a:ext uri="{FF2B5EF4-FFF2-40B4-BE49-F238E27FC236}">
                <a16:creationId xmlns:a16="http://schemas.microsoft.com/office/drawing/2014/main" id="{178CDB7F-0317-5BF4-7E71-53AAF2CC2D6B}"/>
              </a:ext>
            </a:extLst>
          </p:cNvPr>
          <p:cNvSpPr txBox="1"/>
          <p:nvPr/>
        </p:nvSpPr>
        <p:spPr>
          <a:xfrm>
            <a:off x="316563" y="2054038"/>
            <a:ext cx="11470500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srgbClr val="005E00"/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	จัดหายุทโธปกรณ์ที่มีความทันสมัย เท่าที่จำเป็น สอดคล้องกับเทคโนโลยีที่เปลี่ยนแปลงไปอย่างรวดเร็ว และสถานการณ์ภัยคุกคามปัจจุบัน</a:t>
            </a:r>
          </a:p>
        </p:txBody>
      </p:sp>
    </p:spTree>
    <p:extLst>
      <p:ext uri="{BB962C8B-B14F-4D97-AF65-F5344CB8AC3E}">
        <p14:creationId xmlns:p14="http://schemas.microsoft.com/office/powerpoint/2010/main" val="27846269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กล่องข้อความ 23">
            <a:extLst>
              <a:ext uri="{FF2B5EF4-FFF2-40B4-BE49-F238E27FC236}">
                <a16:creationId xmlns:a16="http://schemas.microsoft.com/office/drawing/2014/main" id="{E9322672-12F8-0805-9E15-EB26ED86B70C}"/>
              </a:ext>
            </a:extLst>
          </p:cNvPr>
          <p:cNvSpPr txBox="1"/>
          <p:nvPr/>
        </p:nvSpPr>
        <p:spPr>
          <a:xfrm>
            <a:off x="310970" y="1389800"/>
            <a:ext cx="11521931" cy="769441"/>
          </a:xfrm>
          <a:prstGeom prst="rect">
            <a:avLst/>
          </a:prstGeom>
          <a:solidFill>
            <a:srgbClr val="003300"/>
          </a:solidFill>
          <a:ln>
            <a:solidFill>
              <a:srgbClr val="0033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4400" b="1" dirty="0">
                <a:ln>
                  <a:solidFill>
                    <a:prstClr val="black">
                      <a:lumMod val="50000"/>
                    </a:prstClr>
                  </a:solidFill>
                </a:ln>
                <a:solidFill>
                  <a:srgbClr val="FFFF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5</a:t>
            </a:r>
            <a:r>
              <a:rPr kumimoji="0" lang="th-TH" sz="4400" b="1" i="0" u="none" strike="noStrike" kern="1200" cap="none" spc="0" normalizeH="0" baseline="0" noProof="0" dirty="0">
                <a:ln>
                  <a:solidFill>
                    <a:prstClr val="black">
                      <a:lumMod val="50000"/>
                    </a:prstClr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) การพัฒนาคุณภาพชีวิตกำลังพล และทหารกองประจำการ</a:t>
            </a:r>
          </a:p>
        </p:txBody>
      </p:sp>
      <p:grpSp>
        <p:nvGrpSpPr>
          <p:cNvPr id="2" name="Group 11">
            <a:extLst>
              <a:ext uri="{FF2B5EF4-FFF2-40B4-BE49-F238E27FC236}">
                <a16:creationId xmlns:a16="http://schemas.microsoft.com/office/drawing/2014/main" id="{D0F8E7CB-5B9E-4F90-D6E1-A6C472C89574}"/>
              </a:ext>
            </a:extLst>
          </p:cNvPr>
          <p:cNvGrpSpPr/>
          <p:nvPr/>
        </p:nvGrpSpPr>
        <p:grpSpPr>
          <a:xfrm>
            <a:off x="233130" y="9550"/>
            <a:ext cx="4854039" cy="1348533"/>
            <a:chOff x="233130" y="129870"/>
            <a:chExt cx="4854039" cy="1348533"/>
          </a:xfrm>
        </p:grpSpPr>
        <p:pic>
          <p:nvPicPr>
            <p:cNvPr id="3" name="รูปภาพ 18">
              <a:extLst>
                <a:ext uri="{FF2B5EF4-FFF2-40B4-BE49-F238E27FC236}">
                  <a16:creationId xmlns:a16="http://schemas.microsoft.com/office/drawing/2014/main" id="{21EA00F0-775C-AEEB-7329-E84E0AB711E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130" y="246117"/>
              <a:ext cx="598865" cy="1232286"/>
            </a:xfrm>
            <a:prstGeom prst="rect">
              <a:avLst/>
            </a:prstGeom>
            <a:noFill/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สี่เหลี่ยมผืนผ้า 19">
              <a:extLst>
                <a:ext uri="{FF2B5EF4-FFF2-40B4-BE49-F238E27FC236}">
                  <a16:creationId xmlns:a16="http://schemas.microsoft.com/office/drawing/2014/main" id="{10863CE0-8B40-D6EE-24B4-C2216D57B455}"/>
                </a:ext>
              </a:extLst>
            </p:cNvPr>
            <p:cNvSpPr/>
            <p:nvPr/>
          </p:nvSpPr>
          <p:spPr>
            <a:xfrm>
              <a:off x="1051069" y="129870"/>
              <a:ext cx="2216013" cy="7783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กองทัพบก</a:t>
              </a:r>
            </a:p>
          </p:txBody>
        </p:sp>
        <p:sp>
          <p:nvSpPr>
            <p:cNvPr id="8" name="สี่เหลี่ยมผืนผ้า 19">
              <a:extLst>
                <a:ext uri="{FF2B5EF4-FFF2-40B4-BE49-F238E27FC236}">
                  <a16:creationId xmlns:a16="http://schemas.microsoft.com/office/drawing/2014/main" id="{A59E2A34-9EE5-4A02-AC32-7BF11CF44757}"/>
                </a:ext>
              </a:extLst>
            </p:cNvPr>
            <p:cNvSpPr/>
            <p:nvPr/>
          </p:nvSpPr>
          <p:spPr>
            <a:xfrm>
              <a:off x="1001076" y="783164"/>
              <a:ext cx="4086093" cy="512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9368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เป็นกองทัพที่มีศักยภาพ ทันสมัย เป็นที่เชื่อมั่น            ของประชาชนและเป็นหนึ่งในกองทัพชั้นนำของภูมิภาค</a:t>
              </a:r>
            </a:p>
          </p:txBody>
        </p:sp>
      </p:grpSp>
      <p:sp>
        <p:nvSpPr>
          <p:cNvPr id="9" name="สี่เหลี่ยมผืนผ้า 19">
            <a:extLst>
              <a:ext uri="{FF2B5EF4-FFF2-40B4-BE49-F238E27FC236}">
                <a16:creationId xmlns:a16="http://schemas.microsoft.com/office/drawing/2014/main" id="{C4BD0698-8D46-C538-7453-74A120935A05}"/>
              </a:ext>
            </a:extLst>
          </p:cNvPr>
          <p:cNvSpPr/>
          <p:nvPr/>
        </p:nvSpPr>
        <p:spPr>
          <a:xfrm>
            <a:off x="1026834" y="8675"/>
            <a:ext cx="2216013" cy="7783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กองทัพบก</a:t>
            </a:r>
          </a:p>
        </p:txBody>
      </p:sp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55C99CC7-9AC9-CAFC-2E55-82D78FAC0AAC}"/>
              </a:ext>
            </a:extLst>
          </p:cNvPr>
          <p:cNvSpPr/>
          <p:nvPr/>
        </p:nvSpPr>
        <p:spPr>
          <a:xfrm>
            <a:off x="36092" y="68834"/>
            <a:ext cx="12107779" cy="6729005"/>
          </a:xfrm>
          <a:prstGeom prst="rect">
            <a:avLst/>
          </a:prstGeom>
          <a:noFill/>
          <a:ln w="25400">
            <a:solidFill>
              <a:srgbClr val="00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21ADFD50-57C6-A54C-06E1-DD32B4D533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963"/>
          <a:stretch>
            <a:fillRect/>
          </a:stretch>
        </p:blipFill>
        <p:spPr>
          <a:xfrm>
            <a:off x="293209" y="2264187"/>
            <a:ext cx="2656993" cy="1828800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prstClr val="black">
                <a:alpha val="70000"/>
              </a:prstClr>
            </a:outerShdw>
          </a:effectLst>
        </p:spPr>
      </p:pic>
      <p:pic>
        <p:nvPicPr>
          <p:cNvPr id="14" name="Picture 3" descr="C:\Users\AKARAT\Downloads\5 ก่อน_0.jpg">
            <a:extLst>
              <a:ext uri="{FF2B5EF4-FFF2-40B4-BE49-F238E27FC236}">
                <a16:creationId xmlns:a16="http://schemas.microsoft.com/office/drawing/2014/main" id="{D4E53C13-DB6D-C064-D20E-33BFC8249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9638" y="4376413"/>
            <a:ext cx="2583055" cy="1828800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prstClr val="black">
                <a:alpha val="70000"/>
              </a:prstClr>
            </a:outerShdw>
          </a:effectLst>
        </p:spPr>
      </p:pic>
      <p:pic>
        <p:nvPicPr>
          <p:cNvPr id="15" name="Picture 4" descr="C:\Users\AKARAT\Downloads\5 หลัง_0.jpg">
            <a:extLst>
              <a:ext uri="{FF2B5EF4-FFF2-40B4-BE49-F238E27FC236}">
                <a16:creationId xmlns:a16="http://schemas.microsoft.com/office/drawing/2014/main" id="{332D0B8B-DDD5-4272-7A79-67C31F25A5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97947" y="4380870"/>
            <a:ext cx="2738591" cy="1828800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prstClr val="black">
                <a:alpha val="70000"/>
              </a:prstClr>
            </a:outerShdw>
          </a:effectLst>
        </p:spPr>
      </p:pic>
      <p:pic>
        <p:nvPicPr>
          <p:cNvPr id="16" name="Picture 5" descr="C:\Users\AKARAT\Downloads\1 ก่อน_0.jpg">
            <a:extLst>
              <a:ext uri="{FF2B5EF4-FFF2-40B4-BE49-F238E27FC236}">
                <a16:creationId xmlns:a16="http://schemas.microsoft.com/office/drawing/2014/main" id="{5AA24F11-11B3-5566-14C3-9CB10C083A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36877" y="2249186"/>
            <a:ext cx="2611729" cy="1824920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prstClr val="black">
                <a:alpha val="70000"/>
              </a:prstClr>
            </a:outerShdw>
          </a:effectLst>
        </p:spPr>
      </p:pic>
      <p:pic>
        <p:nvPicPr>
          <p:cNvPr id="17" name="Picture 6" descr="C:\Users\AKARAT\Downloads\1 หลัง_0.jpg">
            <a:extLst>
              <a:ext uri="{FF2B5EF4-FFF2-40B4-BE49-F238E27FC236}">
                <a16:creationId xmlns:a16="http://schemas.microsoft.com/office/drawing/2014/main" id="{FF5C03A5-FE92-07AB-39A3-DF5404BC2A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213257" y="2265591"/>
            <a:ext cx="2661145" cy="1828800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prstClr val="black">
                <a:alpha val="70000"/>
              </a:prstClr>
            </a:outerShdw>
          </a:effectLst>
        </p:spPr>
      </p:pic>
      <p:pic>
        <p:nvPicPr>
          <p:cNvPr id="18" name="Picture 7" descr="C:\Users\AKARAT\Downloads\4 ก่อน_0.jpg">
            <a:extLst>
              <a:ext uri="{FF2B5EF4-FFF2-40B4-BE49-F238E27FC236}">
                <a16:creationId xmlns:a16="http://schemas.microsoft.com/office/drawing/2014/main" id="{636C1749-E37A-DC24-CC59-5D24D3BB6A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36878" y="4358204"/>
            <a:ext cx="2634735" cy="1828800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prstClr val="black">
                <a:alpha val="70000"/>
              </a:prstClr>
            </a:outerShdw>
          </a:effectLst>
        </p:spPr>
      </p:pic>
      <p:pic>
        <p:nvPicPr>
          <p:cNvPr id="19" name="Picture 8" descr="C:\Users\AKARAT\Downloads\4 หลัง_0.jpg">
            <a:extLst>
              <a:ext uri="{FF2B5EF4-FFF2-40B4-BE49-F238E27FC236}">
                <a16:creationId xmlns:a16="http://schemas.microsoft.com/office/drawing/2014/main" id="{0975A31C-FA8D-8981-C453-A1321F1659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213256" y="4336083"/>
            <a:ext cx="2656611" cy="1828800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prstClr val="black">
                <a:alpha val="70000"/>
              </a:prstClr>
            </a:outerShdw>
          </a:effectLst>
        </p:spPr>
      </p:pic>
      <p:sp>
        <p:nvSpPr>
          <p:cNvPr id="20" name="สี่เหลี่ยมผืนผ้า 18">
            <a:extLst>
              <a:ext uri="{FF2B5EF4-FFF2-40B4-BE49-F238E27FC236}">
                <a16:creationId xmlns:a16="http://schemas.microsoft.com/office/drawing/2014/main" id="{E696A2BF-FC70-62A7-6B8D-02C1A5B88FFD}"/>
              </a:ext>
            </a:extLst>
          </p:cNvPr>
          <p:cNvSpPr/>
          <p:nvPr/>
        </p:nvSpPr>
        <p:spPr>
          <a:xfrm>
            <a:off x="2117102" y="4366391"/>
            <a:ext cx="774700" cy="423336"/>
          </a:xfrm>
          <a:prstGeom prst="rect">
            <a:avLst/>
          </a:prstGeom>
          <a:noFill/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0000"/>
                </a:highlight>
                <a:latin typeface="JasmineUPC" pitchFamily="18" charset="-34"/>
                <a:cs typeface="JasmineUPC" pitchFamily="18" charset="-34"/>
              </a:rPr>
              <a:t>ก่อนซ่อม</a:t>
            </a:r>
          </a:p>
        </p:txBody>
      </p:sp>
      <p:sp>
        <p:nvSpPr>
          <p:cNvPr id="21" name="สี่เหลี่ยมผืนผ้า 21">
            <a:extLst>
              <a:ext uri="{FF2B5EF4-FFF2-40B4-BE49-F238E27FC236}">
                <a16:creationId xmlns:a16="http://schemas.microsoft.com/office/drawing/2014/main" id="{50C4048B-FEE3-D823-B167-BC07362D8D39}"/>
              </a:ext>
            </a:extLst>
          </p:cNvPr>
          <p:cNvSpPr/>
          <p:nvPr/>
        </p:nvSpPr>
        <p:spPr>
          <a:xfrm>
            <a:off x="4963483" y="4376559"/>
            <a:ext cx="774700" cy="423336"/>
          </a:xfrm>
          <a:prstGeom prst="rect">
            <a:avLst/>
          </a:prstGeom>
          <a:noFill/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0000"/>
                </a:highlight>
                <a:latin typeface="JasmineUPC" pitchFamily="18" charset="-34"/>
                <a:cs typeface="JasmineUPC" pitchFamily="18" charset="-34"/>
              </a:rPr>
              <a:t>หลังซ่อม</a:t>
            </a:r>
          </a:p>
        </p:txBody>
      </p:sp>
      <p:sp>
        <p:nvSpPr>
          <p:cNvPr id="22" name="สี่เหลี่ยมผืนผ้า 18">
            <a:extLst>
              <a:ext uri="{FF2B5EF4-FFF2-40B4-BE49-F238E27FC236}">
                <a16:creationId xmlns:a16="http://schemas.microsoft.com/office/drawing/2014/main" id="{4AAE7033-8E1C-31F7-3BDC-49AE8F512B60}"/>
              </a:ext>
            </a:extLst>
          </p:cNvPr>
          <p:cNvSpPr/>
          <p:nvPr/>
        </p:nvSpPr>
        <p:spPr>
          <a:xfrm>
            <a:off x="2162293" y="2261022"/>
            <a:ext cx="774700" cy="423336"/>
          </a:xfrm>
          <a:prstGeom prst="rect">
            <a:avLst/>
          </a:prstGeom>
          <a:noFill/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0000"/>
                </a:highlight>
                <a:latin typeface="JasmineUPC" pitchFamily="18" charset="-34"/>
                <a:cs typeface="JasmineUPC" pitchFamily="18" charset="-34"/>
              </a:rPr>
              <a:t>ก่อนซ่อม</a:t>
            </a:r>
          </a:p>
        </p:txBody>
      </p:sp>
      <p:sp>
        <p:nvSpPr>
          <p:cNvPr id="23" name="สี่เหลี่ยมผืนผ้า 18">
            <a:extLst>
              <a:ext uri="{FF2B5EF4-FFF2-40B4-BE49-F238E27FC236}">
                <a16:creationId xmlns:a16="http://schemas.microsoft.com/office/drawing/2014/main" id="{7CB8E7D7-B3DD-517C-3D13-4F5DF31BB232}"/>
              </a:ext>
            </a:extLst>
          </p:cNvPr>
          <p:cNvSpPr/>
          <p:nvPr/>
        </p:nvSpPr>
        <p:spPr>
          <a:xfrm>
            <a:off x="8296913" y="2242957"/>
            <a:ext cx="774700" cy="423336"/>
          </a:xfrm>
          <a:prstGeom prst="rect">
            <a:avLst/>
          </a:prstGeom>
          <a:noFill/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0000"/>
                </a:highlight>
                <a:latin typeface="JasmineUPC" pitchFamily="18" charset="-34"/>
                <a:cs typeface="JasmineUPC" pitchFamily="18" charset="-34"/>
              </a:rPr>
              <a:t>ก่อนซ่อม</a:t>
            </a:r>
          </a:p>
        </p:txBody>
      </p:sp>
      <p:sp>
        <p:nvSpPr>
          <p:cNvPr id="24" name="สี่เหลี่ยมผืนผ้า 21">
            <a:extLst>
              <a:ext uri="{FF2B5EF4-FFF2-40B4-BE49-F238E27FC236}">
                <a16:creationId xmlns:a16="http://schemas.microsoft.com/office/drawing/2014/main" id="{210CE39F-C9B0-A8C8-D909-EE04240240C1}"/>
              </a:ext>
            </a:extLst>
          </p:cNvPr>
          <p:cNvSpPr/>
          <p:nvPr/>
        </p:nvSpPr>
        <p:spPr>
          <a:xfrm>
            <a:off x="11095168" y="2253125"/>
            <a:ext cx="774700" cy="423336"/>
          </a:xfrm>
          <a:prstGeom prst="rect">
            <a:avLst/>
          </a:prstGeom>
          <a:noFill/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0000"/>
                </a:highlight>
                <a:latin typeface="JasmineUPC" pitchFamily="18" charset="-34"/>
                <a:cs typeface="JasmineUPC" pitchFamily="18" charset="-34"/>
              </a:rPr>
              <a:t>หลังซ่อม</a:t>
            </a:r>
          </a:p>
        </p:txBody>
      </p:sp>
      <p:sp>
        <p:nvSpPr>
          <p:cNvPr id="25" name="สี่เหลี่ยมผืนผ้า 18">
            <a:extLst>
              <a:ext uri="{FF2B5EF4-FFF2-40B4-BE49-F238E27FC236}">
                <a16:creationId xmlns:a16="http://schemas.microsoft.com/office/drawing/2014/main" id="{370465F8-7CDA-7263-87BE-0457A9B68D9C}"/>
              </a:ext>
            </a:extLst>
          </p:cNvPr>
          <p:cNvSpPr/>
          <p:nvPr/>
        </p:nvSpPr>
        <p:spPr>
          <a:xfrm>
            <a:off x="8296913" y="4352327"/>
            <a:ext cx="774700" cy="423336"/>
          </a:xfrm>
          <a:prstGeom prst="rect">
            <a:avLst/>
          </a:prstGeom>
          <a:noFill/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0000"/>
                </a:highlight>
                <a:latin typeface="JasmineUPC" pitchFamily="18" charset="-34"/>
                <a:cs typeface="JasmineUPC" pitchFamily="18" charset="-34"/>
              </a:rPr>
              <a:t>ก่อนซ่อม</a:t>
            </a:r>
          </a:p>
        </p:txBody>
      </p:sp>
      <p:pic>
        <p:nvPicPr>
          <p:cNvPr id="26" name="รูปภาพ 25">
            <a:extLst>
              <a:ext uri="{FF2B5EF4-FFF2-40B4-BE49-F238E27FC236}">
                <a16:creationId xmlns:a16="http://schemas.microsoft.com/office/drawing/2014/main" id="{165A2CCE-CCE2-8CD6-F11E-DC65793906E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2" r="32384"/>
          <a:stretch>
            <a:fillRect/>
          </a:stretch>
        </p:blipFill>
        <p:spPr>
          <a:xfrm>
            <a:off x="3030511" y="2244377"/>
            <a:ext cx="2706028" cy="1828800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prstClr val="black">
                <a:alpha val="70000"/>
              </a:prstClr>
            </a:outerShdw>
          </a:effectLst>
        </p:spPr>
      </p:pic>
      <p:sp>
        <p:nvSpPr>
          <p:cNvPr id="27" name="สี่เหลี่ยมผืนผ้า 21">
            <a:extLst>
              <a:ext uri="{FF2B5EF4-FFF2-40B4-BE49-F238E27FC236}">
                <a16:creationId xmlns:a16="http://schemas.microsoft.com/office/drawing/2014/main" id="{FEE5BED0-6EE5-78D8-1491-94B23C148D24}"/>
              </a:ext>
            </a:extLst>
          </p:cNvPr>
          <p:cNvSpPr/>
          <p:nvPr/>
        </p:nvSpPr>
        <p:spPr>
          <a:xfrm>
            <a:off x="11095168" y="4334421"/>
            <a:ext cx="774700" cy="423336"/>
          </a:xfrm>
          <a:prstGeom prst="rect">
            <a:avLst/>
          </a:prstGeom>
          <a:noFill/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0000"/>
                </a:highlight>
                <a:latin typeface="JasmineUPC" pitchFamily="18" charset="-34"/>
                <a:cs typeface="JasmineUPC" pitchFamily="18" charset="-34"/>
              </a:rPr>
              <a:t>หลังซ่อม</a:t>
            </a:r>
          </a:p>
        </p:txBody>
      </p:sp>
      <p:sp>
        <p:nvSpPr>
          <p:cNvPr id="28" name="สี่เหลี่ยมผืนผ้า 21">
            <a:extLst>
              <a:ext uri="{FF2B5EF4-FFF2-40B4-BE49-F238E27FC236}">
                <a16:creationId xmlns:a16="http://schemas.microsoft.com/office/drawing/2014/main" id="{4D191633-82E3-7A43-1720-C64617647352}"/>
              </a:ext>
            </a:extLst>
          </p:cNvPr>
          <p:cNvSpPr/>
          <p:nvPr/>
        </p:nvSpPr>
        <p:spPr>
          <a:xfrm>
            <a:off x="4968570" y="2234522"/>
            <a:ext cx="774700" cy="423336"/>
          </a:xfrm>
          <a:prstGeom prst="rect">
            <a:avLst/>
          </a:prstGeom>
          <a:noFill/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0000"/>
                </a:highlight>
                <a:latin typeface="JasmineUPC" pitchFamily="18" charset="-34"/>
                <a:cs typeface="JasmineUPC" pitchFamily="18" charset="-34"/>
              </a:rPr>
              <a:t>หลังซ่อม</a:t>
            </a:r>
          </a:p>
        </p:txBody>
      </p:sp>
      <p:grpSp>
        <p:nvGrpSpPr>
          <p:cNvPr id="29" name="Group 10">
            <a:extLst>
              <a:ext uri="{FF2B5EF4-FFF2-40B4-BE49-F238E27FC236}">
                <a16:creationId xmlns:a16="http://schemas.microsoft.com/office/drawing/2014/main" id="{0E7F5063-A28B-E1D9-23F9-A7B062B5C6F3}"/>
              </a:ext>
            </a:extLst>
          </p:cNvPr>
          <p:cNvGrpSpPr>
            <a:grpSpLocks/>
          </p:cNvGrpSpPr>
          <p:nvPr/>
        </p:nvGrpSpPr>
        <p:grpSpPr bwMode="auto">
          <a:xfrm>
            <a:off x="136188" y="6037448"/>
            <a:ext cx="11762588" cy="712519"/>
            <a:chOff x="890" y="2640"/>
            <a:chExt cx="3984" cy="692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0" name="AutoShape 11">
              <a:extLst>
                <a:ext uri="{FF2B5EF4-FFF2-40B4-BE49-F238E27FC236}">
                  <a16:creationId xmlns:a16="http://schemas.microsoft.com/office/drawing/2014/main" id="{94FDCE98-8CC4-4D7A-57BF-F6BCFFCBCD5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890" y="2640"/>
              <a:ext cx="3984" cy="69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endParaRPr>
            </a:p>
          </p:txBody>
        </p:sp>
        <p:grpSp>
          <p:nvGrpSpPr>
            <p:cNvPr id="31" name="Group 12">
              <a:extLst>
                <a:ext uri="{FF2B5EF4-FFF2-40B4-BE49-F238E27FC236}">
                  <a16:creationId xmlns:a16="http://schemas.microsoft.com/office/drawing/2014/main" id="{618C6F52-BEB3-A1CA-D3A6-47CBA931E1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61" y="2727"/>
              <a:ext cx="3839" cy="568"/>
              <a:chOff x="961" y="2727"/>
              <a:chExt cx="3839" cy="568"/>
            </a:xfrm>
          </p:grpSpPr>
          <p:sp>
            <p:nvSpPr>
              <p:cNvPr id="32" name="AutoShape 13">
                <a:extLst>
                  <a:ext uri="{FF2B5EF4-FFF2-40B4-BE49-F238E27FC236}">
                    <a16:creationId xmlns:a16="http://schemas.microsoft.com/office/drawing/2014/main" id="{79B273BC-5A73-2102-7658-5407E9D2FC4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61" y="2755"/>
                <a:ext cx="3839" cy="495"/>
              </a:xfrm>
              <a:prstGeom prst="roundRect">
                <a:avLst>
                  <a:gd name="adj" fmla="val 11921"/>
                </a:avLst>
              </a:prstGeom>
              <a:solidFill>
                <a:srgbClr val="006600"/>
              </a:solidFill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th-TH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 New" pitchFamily="18" charset="-34"/>
                  <a:cs typeface="Angsana New" pitchFamily="18" charset="-34"/>
                </a:endParaRPr>
              </a:p>
            </p:txBody>
          </p:sp>
          <p:sp>
            <p:nvSpPr>
              <p:cNvPr id="33" name="Text Box 15">
                <a:extLst>
                  <a:ext uri="{FF2B5EF4-FFF2-40B4-BE49-F238E27FC236}">
                    <a16:creationId xmlns:a16="http://schemas.microsoft.com/office/drawing/2014/main" id="{975B844B-5F5E-E391-C5C7-CDAB8F1C5560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961" y="2727"/>
                <a:ext cx="3836" cy="56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3200" dirty="0">
                    <a:solidFill>
                      <a:schemeClr val="bg1"/>
                    </a:solidFill>
                    <a:latin typeface="JasmineUPC" panose="02020603050405020304" pitchFamily="18" charset="-34"/>
                    <a:cs typeface="JasmineUPC" panose="02020603050405020304" pitchFamily="18" charset="-34"/>
                  </a:rPr>
                  <a:t>การซ่อมปรับปรุงบ้านพักอาศัยให้กับกำลังพลชั้นผู้น้อย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กลุ่ม 8">
            <a:extLst>
              <a:ext uri="{FF2B5EF4-FFF2-40B4-BE49-F238E27FC236}">
                <a16:creationId xmlns:a16="http://schemas.microsoft.com/office/drawing/2014/main" id="{A4459577-7530-8531-F7C3-0E8A4DE9DDC0}"/>
              </a:ext>
            </a:extLst>
          </p:cNvPr>
          <p:cNvGrpSpPr/>
          <p:nvPr/>
        </p:nvGrpSpPr>
        <p:grpSpPr>
          <a:xfrm>
            <a:off x="4047587" y="4172400"/>
            <a:ext cx="3949459" cy="2628450"/>
            <a:chOff x="4047587" y="4172400"/>
            <a:chExt cx="3949459" cy="2628450"/>
          </a:xfrm>
          <a:effectLst>
            <a:outerShdw blurRad="190500" algn="ctr" rotWithShape="0">
              <a:srgbClr val="000000">
                <a:alpha val="70000"/>
              </a:srgbClr>
            </a:outerShdw>
          </a:effectLst>
        </p:grpSpPr>
        <p:pic>
          <p:nvPicPr>
            <p:cNvPr id="1030" name="Picture 6" descr="อาจเป็นรูปภาพของ 9 คน และ ข้อความ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73346" y="4172400"/>
              <a:ext cx="3923700" cy="2628450"/>
            </a:xfrm>
            <a:prstGeom prst="rect">
              <a:avLst/>
            </a:prstGeom>
            <a:noFill/>
            <a:ln w="12700">
              <a:solidFill>
                <a:srgbClr val="005E00"/>
              </a:solidFill>
            </a:ln>
          </p:spPr>
        </p:pic>
        <p:sp>
          <p:nvSpPr>
            <p:cNvPr id="31" name="สี่เหลี่ยมผืนผ้า 30">
              <a:extLst>
                <a:ext uri="{FF2B5EF4-FFF2-40B4-BE49-F238E27FC236}">
                  <a16:creationId xmlns:a16="http://schemas.microsoft.com/office/drawing/2014/main" id="{6216CC1C-E40A-0640-3F94-896D544B0CCF}"/>
                </a:ext>
              </a:extLst>
            </p:cNvPr>
            <p:cNvSpPr/>
            <p:nvPr/>
          </p:nvSpPr>
          <p:spPr>
            <a:xfrm>
              <a:off x="4047587" y="6213910"/>
              <a:ext cx="3931847" cy="488874"/>
            </a:xfrm>
            <a:prstGeom prst="rect">
              <a:avLst/>
            </a:prstGeom>
            <a:solidFill>
              <a:srgbClr val="0066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ซ่อมแซมที่อยู่อาศัยให้กับทหารกองประจำการ</a:t>
              </a:r>
            </a:p>
          </p:txBody>
        </p:sp>
      </p:grpSp>
      <p:grpSp>
        <p:nvGrpSpPr>
          <p:cNvPr id="10" name="กลุ่ม 9">
            <a:extLst>
              <a:ext uri="{FF2B5EF4-FFF2-40B4-BE49-F238E27FC236}">
                <a16:creationId xmlns:a16="http://schemas.microsoft.com/office/drawing/2014/main" id="{419F64F7-3D78-B96F-09BC-B3BA389C481E}"/>
              </a:ext>
            </a:extLst>
          </p:cNvPr>
          <p:cNvGrpSpPr/>
          <p:nvPr/>
        </p:nvGrpSpPr>
        <p:grpSpPr>
          <a:xfrm>
            <a:off x="8120410" y="4162875"/>
            <a:ext cx="3967351" cy="2628450"/>
            <a:chOff x="8120410" y="4162875"/>
            <a:chExt cx="3967351" cy="2628450"/>
          </a:xfrm>
          <a:effectLst>
            <a:outerShdw blurRad="190500" algn="ctr" rotWithShape="0">
              <a:srgbClr val="000000">
                <a:alpha val="70000"/>
              </a:srgbClr>
            </a:outerShdw>
          </a:effectLst>
        </p:grpSpPr>
        <p:pic>
          <p:nvPicPr>
            <p:cNvPr id="1034" name="Picture 10" descr="อาจเป็นรูปภาพของ 9 คน และ ข้อความ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145086" y="4162875"/>
              <a:ext cx="3942675" cy="2628450"/>
            </a:xfrm>
            <a:prstGeom prst="rect">
              <a:avLst/>
            </a:prstGeom>
            <a:noFill/>
            <a:ln w="12700">
              <a:solidFill>
                <a:srgbClr val="005E00"/>
              </a:solidFill>
            </a:ln>
          </p:spPr>
        </p:pic>
        <p:sp>
          <p:nvSpPr>
            <p:cNvPr id="32" name="สี่เหลี่ยมผืนผ้า 31">
              <a:extLst>
                <a:ext uri="{FF2B5EF4-FFF2-40B4-BE49-F238E27FC236}">
                  <a16:creationId xmlns:a16="http://schemas.microsoft.com/office/drawing/2014/main" id="{6216CC1C-E40A-0640-3F94-896D544B0CCF}"/>
                </a:ext>
              </a:extLst>
            </p:cNvPr>
            <p:cNvSpPr/>
            <p:nvPr/>
          </p:nvSpPr>
          <p:spPr>
            <a:xfrm>
              <a:off x="8120410" y="6205563"/>
              <a:ext cx="3960702" cy="491587"/>
            </a:xfrm>
            <a:prstGeom prst="rect">
              <a:avLst/>
            </a:prstGeom>
            <a:solidFill>
              <a:srgbClr val="0066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เยี่ยมเยือนครอบครัวกำลังพลที่พิการ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ทางการเคลื่อนไหว</a:t>
              </a:r>
            </a:p>
          </p:txBody>
        </p:sp>
      </p:grpSp>
      <p:grpSp>
        <p:nvGrpSpPr>
          <p:cNvPr id="7" name="กลุ่ม 6">
            <a:extLst>
              <a:ext uri="{FF2B5EF4-FFF2-40B4-BE49-F238E27FC236}">
                <a16:creationId xmlns:a16="http://schemas.microsoft.com/office/drawing/2014/main" id="{877BF4F2-F067-24B7-CC73-7B0DB8403B4C}"/>
              </a:ext>
            </a:extLst>
          </p:cNvPr>
          <p:cNvGrpSpPr/>
          <p:nvPr/>
        </p:nvGrpSpPr>
        <p:grpSpPr>
          <a:xfrm>
            <a:off x="8133289" y="1560488"/>
            <a:ext cx="3961180" cy="2471317"/>
            <a:chOff x="8094652" y="1676399"/>
            <a:chExt cx="3961180" cy="2471317"/>
          </a:xfrm>
          <a:effectLst>
            <a:outerShdw blurRad="190500" algn="ctr" rotWithShape="0">
              <a:srgbClr val="000000">
                <a:alpha val="70000"/>
              </a:srgbClr>
            </a:outerShdw>
          </a:effectLst>
        </p:grpSpPr>
        <p:pic>
          <p:nvPicPr>
            <p:cNvPr id="1032" name="Picture 8" descr="อาจเป็นรูปภาพของ 5 คน"/>
            <p:cNvPicPr>
              <a:picLocks noChangeAspect="1" noChangeArrowheads="1"/>
            </p:cNvPicPr>
            <p:nvPr/>
          </p:nvPicPr>
          <p:blipFill>
            <a:blip r:embed="rId5"/>
            <a:srcRect t="6885"/>
            <a:stretch/>
          </p:blipFill>
          <p:spPr bwMode="auto">
            <a:xfrm>
              <a:off x="8113157" y="1676399"/>
              <a:ext cx="3942675" cy="2447475"/>
            </a:xfrm>
            <a:prstGeom prst="rect">
              <a:avLst/>
            </a:prstGeom>
            <a:noFill/>
            <a:ln w="12700">
              <a:solidFill>
                <a:srgbClr val="005E00"/>
              </a:solidFill>
            </a:ln>
          </p:spPr>
        </p:pic>
        <p:sp>
          <p:nvSpPr>
            <p:cNvPr id="33" name="สี่เหลี่ยมผืนผ้า 32">
              <a:extLst>
                <a:ext uri="{FF2B5EF4-FFF2-40B4-BE49-F238E27FC236}">
                  <a16:creationId xmlns:a16="http://schemas.microsoft.com/office/drawing/2014/main" id="{6216CC1C-E40A-0640-3F94-896D544B0CCF}"/>
                </a:ext>
              </a:extLst>
            </p:cNvPr>
            <p:cNvSpPr/>
            <p:nvPr/>
          </p:nvSpPr>
          <p:spPr>
            <a:xfrm>
              <a:off x="8094652" y="3589993"/>
              <a:ext cx="3960702" cy="557723"/>
            </a:xfrm>
            <a:prstGeom prst="rect">
              <a:avLst/>
            </a:prstGeom>
            <a:solidFill>
              <a:srgbClr val="0066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เยี่ยมมารดากำลังพลเป็นโรคเส้นเลือดในสมองตีบ           ทำให้ร่างกายฝั่งซ้ายไม่สามารถใช้การได้</a:t>
              </a:r>
            </a:p>
          </p:txBody>
        </p:sp>
      </p:grpSp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id="{A4EB5553-1F92-2D9A-5406-ECCB540D2062}"/>
              </a:ext>
            </a:extLst>
          </p:cNvPr>
          <p:cNvGrpSpPr/>
          <p:nvPr/>
        </p:nvGrpSpPr>
        <p:grpSpPr>
          <a:xfrm>
            <a:off x="55539" y="4171950"/>
            <a:ext cx="3878349" cy="2686049"/>
            <a:chOff x="107055" y="4171950"/>
            <a:chExt cx="3878349" cy="2686049"/>
          </a:xfrm>
          <a:effectLst>
            <a:outerShdw blurRad="190500" algn="ctr" rotWithShape="0">
              <a:srgbClr val="000000">
                <a:alpha val="70000"/>
              </a:srgbClr>
            </a:outerShdw>
          </a:effectLst>
        </p:grpSpPr>
        <p:pic>
          <p:nvPicPr>
            <p:cNvPr id="1042" name="Picture 18" descr="อาจเป็นรูปภาพของ 9 คน, โรงพยาบาล และ ข้อความ"/>
            <p:cNvPicPr>
              <a:picLocks noChangeAspect="1" noChangeArrowheads="1"/>
            </p:cNvPicPr>
            <p:nvPr/>
          </p:nvPicPr>
          <p:blipFill>
            <a:blip r:embed="rId6"/>
            <a:srcRect t="7333"/>
            <a:stretch>
              <a:fillRect/>
            </a:stretch>
          </p:blipFill>
          <p:spPr bwMode="auto">
            <a:xfrm>
              <a:off x="107055" y="4171950"/>
              <a:ext cx="3857677" cy="2686049"/>
            </a:xfrm>
            <a:prstGeom prst="rect">
              <a:avLst/>
            </a:prstGeom>
            <a:noFill/>
            <a:ln w="12700">
              <a:solidFill>
                <a:srgbClr val="005E00"/>
              </a:solidFill>
            </a:ln>
          </p:spPr>
        </p:pic>
        <p:sp>
          <p:nvSpPr>
            <p:cNvPr id="35" name="สี่เหลี่ยมผืนผ้า 34">
              <a:extLst>
                <a:ext uri="{FF2B5EF4-FFF2-40B4-BE49-F238E27FC236}">
                  <a16:creationId xmlns:a16="http://schemas.microsoft.com/office/drawing/2014/main" id="{6216CC1C-E40A-0640-3F94-896D544B0CCF}"/>
                </a:ext>
              </a:extLst>
            </p:cNvPr>
            <p:cNvSpPr/>
            <p:nvPr/>
          </p:nvSpPr>
          <p:spPr>
            <a:xfrm>
              <a:off x="181155" y="6213909"/>
              <a:ext cx="3804249" cy="488875"/>
            </a:xfrm>
            <a:prstGeom prst="rect">
              <a:avLst/>
            </a:prstGeom>
            <a:solidFill>
              <a:srgbClr val="0066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เยี่ยมอดีตกำลังพล พร้อมมอบสิ่งของบำรุงขวัญ</a:t>
              </a:r>
            </a:p>
          </p:txBody>
        </p: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0C524543-50FE-3C4B-C4B7-5903E484CE17}"/>
              </a:ext>
            </a:extLst>
          </p:cNvPr>
          <p:cNvGrpSpPr/>
          <p:nvPr/>
        </p:nvGrpSpPr>
        <p:grpSpPr>
          <a:xfrm>
            <a:off x="42660" y="1560489"/>
            <a:ext cx="3844086" cy="2475832"/>
            <a:chOff x="107055" y="1676400"/>
            <a:chExt cx="3844086" cy="2475832"/>
          </a:xfrm>
          <a:effectLst>
            <a:outerShdw blurRad="190500" algn="ctr" rotWithShape="0">
              <a:srgbClr val="000000">
                <a:alpha val="70000"/>
              </a:srgbClr>
            </a:outerShdw>
          </a:effectLst>
        </p:grpSpPr>
        <p:pic>
          <p:nvPicPr>
            <p:cNvPr id="1038" name="Picture 14" descr="อาจเป็นรูปภาพของ 14 คน และ ข้อความ"/>
            <p:cNvPicPr>
              <a:picLocks noChangeAspect="1" noChangeArrowheads="1"/>
            </p:cNvPicPr>
            <p:nvPr/>
          </p:nvPicPr>
          <p:blipFill>
            <a:blip r:embed="rId7" cstate="print"/>
            <a:srcRect l="4191" t="13596" r="5831"/>
            <a:stretch>
              <a:fillRect/>
            </a:stretch>
          </p:blipFill>
          <p:spPr bwMode="auto">
            <a:xfrm>
              <a:off x="107055" y="1676400"/>
              <a:ext cx="3838575" cy="2458586"/>
            </a:xfrm>
            <a:prstGeom prst="rect">
              <a:avLst/>
            </a:prstGeom>
            <a:noFill/>
            <a:ln w="12700">
              <a:solidFill>
                <a:srgbClr val="005E00"/>
              </a:solidFill>
            </a:ln>
          </p:spPr>
        </p:pic>
        <p:sp>
          <p:nvSpPr>
            <p:cNvPr id="36" name="สี่เหลี่ยมผืนผ้า 35">
              <a:extLst>
                <a:ext uri="{FF2B5EF4-FFF2-40B4-BE49-F238E27FC236}">
                  <a16:creationId xmlns:a16="http://schemas.microsoft.com/office/drawing/2014/main" id="{6216CC1C-E40A-0640-3F94-896D544B0CCF}"/>
                </a:ext>
              </a:extLst>
            </p:cNvPr>
            <p:cNvSpPr/>
            <p:nvPr/>
          </p:nvSpPr>
          <p:spPr>
            <a:xfrm>
              <a:off x="107533" y="3609306"/>
              <a:ext cx="3843608" cy="542926"/>
            </a:xfrm>
            <a:prstGeom prst="rect">
              <a:avLst/>
            </a:prstGeom>
            <a:solidFill>
              <a:srgbClr val="0066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ช่วยซ่อมแซมบ้านพักให้กับครอบครัวทหาร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กองประจำการ ที่เดือดร้อนที่อยู่อาศัย</a:t>
              </a:r>
            </a:p>
          </p:txBody>
        </p:sp>
      </p:grpSp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1409E997-F052-0FE6-01AC-9187215C1625}"/>
              </a:ext>
            </a:extLst>
          </p:cNvPr>
          <p:cNvGrpSpPr/>
          <p:nvPr/>
        </p:nvGrpSpPr>
        <p:grpSpPr>
          <a:xfrm>
            <a:off x="3992269" y="1560488"/>
            <a:ext cx="4001884" cy="2480930"/>
            <a:chOff x="3979390" y="1676399"/>
            <a:chExt cx="4001884" cy="2480930"/>
          </a:xfrm>
          <a:effectLst>
            <a:outerShdw blurRad="190500" algn="ctr" rotWithShape="0">
              <a:srgbClr val="000000">
                <a:alpha val="70000"/>
              </a:srgbClr>
            </a:outerShdw>
          </a:effectLst>
        </p:grpSpPr>
        <p:pic>
          <p:nvPicPr>
            <p:cNvPr id="2" name="Picture 2" descr="ผบ.ทบ. เยี่ยมหน่วยฝึกทหารใหม่ จ.กาญจนบุรี สร้างขวัญกำลังใจการฝึก">
              <a:extLst>
                <a:ext uri="{FF2B5EF4-FFF2-40B4-BE49-F238E27FC236}">
                  <a16:creationId xmlns:a16="http://schemas.microsoft.com/office/drawing/2014/main" id="{DE262E8B-1E10-901A-BC66-655B9551756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10" b="26197"/>
            <a:stretch/>
          </p:blipFill>
          <p:spPr bwMode="auto">
            <a:xfrm>
              <a:off x="4073345" y="1676399"/>
              <a:ext cx="3895432" cy="2409443"/>
            </a:xfrm>
            <a:prstGeom prst="rect">
              <a:avLst/>
            </a:prstGeom>
            <a:noFill/>
            <a:ln w="12700">
              <a:solidFill>
                <a:srgbClr val="005E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สี่เหลี่ยมผืนผ้า 39">
              <a:extLst>
                <a:ext uri="{FF2B5EF4-FFF2-40B4-BE49-F238E27FC236}">
                  <a16:creationId xmlns:a16="http://schemas.microsoft.com/office/drawing/2014/main" id="{6216CC1C-E40A-0640-3F94-896D544B0CCF}"/>
                </a:ext>
              </a:extLst>
            </p:cNvPr>
            <p:cNvSpPr/>
            <p:nvPr/>
          </p:nvSpPr>
          <p:spPr>
            <a:xfrm>
              <a:off x="3979390" y="3638743"/>
              <a:ext cx="4001884" cy="518586"/>
            </a:xfrm>
            <a:prstGeom prst="rect">
              <a:avLst/>
            </a:prstGeom>
            <a:solidFill>
              <a:srgbClr val="0066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ผบ.ทบ. เยี่ยมหน่วยทหารในพื้นที่ จ.กาญจนบุรี</a:t>
              </a:r>
            </a:p>
          </p:txBody>
        </p:sp>
      </p:grpSp>
      <p:sp>
        <p:nvSpPr>
          <p:cNvPr id="47" name="สี่เหลี่ยมผืนผ้า 46"/>
          <p:cNvSpPr/>
          <p:nvPr/>
        </p:nvSpPr>
        <p:spPr>
          <a:xfrm>
            <a:off x="19050" y="4040880"/>
            <a:ext cx="12168000" cy="86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 dirty="0">
              <a:ln>
                <a:solidFill>
                  <a:prstClr val="white"/>
                </a:solidFill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8" name="สี่เหลี่ยมผืนผ้า 47"/>
          <p:cNvSpPr/>
          <p:nvPr/>
        </p:nvSpPr>
        <p:spPr>
          <a:xfrm flipH="1">
            <a:off x="3961862" y="1323974"/>
            <a:ext cx="85725" cy="551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 dirty="0">
              <a:ln>
                <a:solidFill>
                  <a:prstClr val="white"/>
                </a:solidFill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9" name="สี่เหลี่ยมผืนผ้า 48"/>
          <p:cNvSpPr/>
          <p:nvPr/>
        </p:nvSpPr>
        <p:spPr>
          <a:xfrm flipH="1">
            <a:off x="8000999" y="1343025"/>
            <a:ext cx="85725" cy="551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 dirty="0">
              <a:ln>
                <a:solidFill>
                  <a:prstClr val="white"/>
                </a:solidFill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0" name="สี่เหลี่ยมผืนผ้า 49"/>
          <p:cNvSpPr/>
          <p:nvPr/>
        </p:nvSpPr>
        <p:spPr>
          <a:xfrm>
            <a:off x="0" y="6714000"/>
            <a:ext cx="12192000" cy="1423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 dirty="0">
              <a:ln>
                <a:solidFill>
                  <a:prstClr val="white"/>
                </a:solidFill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1" name="สี่เหลี่ยมผืนผ้า 50"/>
          <p:cNvSpPr/>
          <p:nvPr/>
        </p:nvSpPr>
        <p:spPr>
          <a:xfrm>
            <a:off x="4950" y="1325667"/>
            <a:ext cx="12168000" cy="14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 dirty="0">
              <a:ln>
                <a:solidFill>
                  <a:prstClr val="white"/>
                </a:solidFill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grpSp>
        <p:nvGrpSpPr>
          <p:cNvPr id="3" name="Group 11">
            <a:extLst>
              <a:ext uri="{FF2B5EF4-FFF2-40B4-BE49-F238E27FC236}">
                <a16:creationId xmlns:a16="http://schemas.microsoft.com/office/drawing/2014/main" id="{E0218B83-D31A-6DC4-3ABF-C3BCCAAC80CC}"/>
              </a:ext>
            </a:extLst>
          </p:cNvPr>
          <p:cNvGrpSpPr/>
          <p:nvPr/>
        </p:nvGrpSpPr>
        <p:grpSpPr>
          <a:xfrm>
            <a:off x="233130" y="129870"/>
            <a:ext cx="4854039" cy="1348533"/>
            <a:chOff x="233130" y="129870"/>
            <a:chExt cx="4854039" cy="1348533"/>
          </a:xfrm>
        </p:grpSpPr>
        <p:pic>
          <p:nvPicPr>
            <p:cNvPr id="13" name="รูปภาพ 18">
              <a:extLst>
                <a:ext uri="{FF2B5EF4-FFF2-40B4-BE49-F238E27FC236}">
                  <a16:creationId xmlns:a16="http://schemas.microsoft.com/office/drawing/2014/main" id="{2E4D7563-8EB4-A00D-995E-E893A544A23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130" y="246117"/>
              <a:ext cx="598865" cy="1232286"/>
            </a:xfrm>
            <a:prstGeom prst="rect">
              <a:avLst/>
            </a:prstGeom>
            <a:noFill/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" name="สี่เหลี่ยมผืนผ้า 19">
              <a:extLst>
                <a:ext uri="{FF2B5EF4-FFF2-40B4-BE49-F238E27FC236}">
                  <a16:creationId xmlns:a16="http://schemas.microsoft.com/office/drawing/2014/main" id="{668E4BD8-77AC-8269-BE77-3D793AE1A6E7}"/>
                </a:ext>
              </a:extLst>
            </p:cNvPr>
            <p:cNvSpPr/>
            <p:nvPr/>
          </p:nvSpPr>
          <p:spPr>
            <a:xfrm>
              <a:off x="1051069" y="129870"/>
              <a:ext cx="2216013" cy="7783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กองทัพบก</a:t>
              </a:r>
            </a:p>
          </p:txBody>
        </p:sp>
        <p:sp>
          <p:nvSpPr>
            <p:cNvPr id="15" name="สี่เหลี่ยมผืนผ้า 19">
              <a:extLst>
                <a:ext uri="{FF2B5EF4-FFF2-40B4-BE49-F238E27FC236}">
                  <a16:creationId xmlns:a16="http://schemas.microsoft.com/office/drawing/2014/main" id="{3592BBC4-D81A-F2D4-15AA-7143FFF1EC21}"/>
                </a:ext>
              </a:extLst>
            </p:cNvPr>
            <p:cNvSpPr/>
            <p:nvPr/>
          </p:nvSpPr>
          <p:spPr>
            <a:xfrm>
              <a:off x="1001076" y="783164"/>
              <a:ext cx="4086093" cy="512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9368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เป็นกองทัพที่มีศักยภาพ ทันสมัย เป็นที่เชื่อมั่น            ของประชาชนและเป็นหนึ่งในกองทัพชั้นนำของภูมิภาค</a:t>
              </a:r>
            </a:p>
          </p:txBody>
        </p:sp>
      </p:grpSp>
      <p:sp>
        <p:nvSpPr>
          <p:cNvPr id="19" name="สี่เหลี่ยมผืนผ้า 19">
            <a:extLst>
              <a:ext uri="{FF2B5EF4-FFF2-40B4-BE49-F238E27FC236}">
                <a16:creationId xmlns:a16="http://schemas.microsoft.com/office/drawing/2014/main" id="{FDAD93C7-D9E7-2111-7158-633D146F20CC}"/>
              </a:ext>
            </a:extLst>
          </p:cNvPr>
          <p:cNvSpPr/>
          <p:nvPr/>
        </p:nvSpPr>
        <p:spPr>
          <a:xfrm>
            <a:off x="1026834" y="128995"/>
            <a:ext cx="2216013" cy="7783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กองทัพบก</a:t>
            </a:r>
          </a:p>
        </p:txBody>
      </p:sp>
      <p:sp>
        <p:nvSpPr>
          <p:cNvPr id="11" name="สี่เหลี่ยมผืนผ้า 10">
            <a:extLst>
              <a:ext uri="{FF2B5EF4-FFF2-40B4-BE49-F238E27FC236}">
                <a16:creationId xmlns:a16="http://schemas.microsoft.com/office/drawing/2014/main" id="{F25AD490-814A-9F7C-D8C2-DA9D9CB53B51}"/>
              </a:ext>
            </a:extLst>
          </p:cNvPr>
          <p:cNvSpPr/>
          <p:nvPr/>
        </p:nvSpPr>
        <p:spPr>
          <a:xfrm>
            <a:off x="36092" y="68834"/>
            <a:ext cx="12107779" cy="6729005"/>
          </a:xfrm>
          <a:prstGeom prst="rect">
            <a:avLst/>
          </a:prstGeom>
          <a:noFill/>
          <a:ln w="25400">
            <a:solidFill>
              <a:srgbClr val="00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2748D-93D6-0C59-C218-C26624772A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C30A294F-0060-EA38-5A3C-D0E9B10B37FB}"/>
              </a:ext>
            </a:extLst>
          </p:cNvPr>
          <p:cNvGrpSpPr/>
          <p:nvPr/>
        </p:nvGrpSpPr>
        <p:grpSpPr>
          <a:xfrm>
            <a:off x="594450" y="5740503"/>
            <a:ext cx="11140349" cy="775095"/>
            <a:chOff x="594450" y="5968090"/>
            <a:chExt cx="11140349" cy="775095"/>
          </a:xfrm>
        </p:grpSpPr>
        <p:sp>
          <p:nvSpPr>
            <p:cNvPr id="12" name="AutoShape 11">
              <a:extLst>
                <a:ext uri="{FF2B5EF4-FFF2-40B4-BE49-F238E27FC236}">
                  <a16:creationId xmlns:a16="http://schemas.microsoft.com/office/drawing/2014/main" id="{279E99E1-C8FE-385E-F9F2-6EF6002C50C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594450" y="5968090"/>
              <a:ext cx="11140349" cy="775095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27A45D57-F003-73D0-3FFD-A066F72164C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5782" y="6071243"/>
              <a:ext cx="10835555" cy="613199"/>
              <a:chOff x="962" y="2954"/>
              <a:chExt cx="3875" cy="428"/>
            </a:xfrm>
          </p:grpSpPr>
          <p:sp>
            <p:nvSpPr>
              <p:cNvPr id="15" name="AutoShape 13">
                <a:extLst>
                  <a:ext uri="{FF2B5EF4-FFF2-40B4-BE49-F238E27FC236}">
                    <a16:creationId xmlns:a16="http://schemas.microsoft.com/office/drawing/2014/main" id="{69F2B48B-9436-CD8D-92F2-5D117AF7BE0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62" y="2954"/>
                <a:ext cx="3839" cy="427"/>
              </a:xfrm>
              <a:prstGeom prst="roundRect">
                <a:avLst>
                  <a:gd name="adj" fmla="val 11921"/>
                </a:avLst>
              </a:prstGeom>
              <a:solidFill>
                <a:srgbClr val="005E00"/>
              </a:solidFill>
              <a:ln>
                <a:solidFill>
                  <a:schemeClr val="accent3">
                    <a:lumMod val="50000"/>
                  </a:schemeClr>
                </a:solidFill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ngsana New" pitchFamily="18" charset="-34"/>
                  <a:ea typeface="+mn-ea"/>
                  <a:cs typeface="Angsana New" pitchFamily="18" charset="-34"/>
                </a:endParaRPr>
              </a:p>
            </p:txBody>
          </p:sp>
          <p:sp>
            <p:nvSpPr>
              <p:cNvPr id="16" name="Text Box 15">
                <a:extLst>
                  <a:ext uri="{FF2B5EF4-FFF2-40B4-BE49-F238E27FC236}">
                    <a16:creationId xmlns:a16="http://schemas.microsoft.com/office/drawing/2014/main" id="{E1CC5A9B-165D-4DE4-45F1-B7DEAD64BF3F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001" y="2974"/>
                <a:ext cx="3836" cy="40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JasmineUPC" panose="02020603050405020304" pitchFamily="18" charset="-34"/>
                    <a:ea typeface="Calibri" panose="020F0502020204030204" pitchFamily="34" charset="0"/>
                    <a:cs typeface="JasmineUPC" panose="02020603050405020304" pitchFamily="18" charset="-34"/>
                  </a:rPr>
                  <a:t>การส่งเสริมสุขภาพจิตและการป้องกันปัญหาสุขภาพจิต</a:t>
                </a:r>
              </a:p>
            </p:txBody>
          </p:sp>
        </p:grpSp>
      </p:grpSp>
      <p:grpSp>
        <p:nvGrpSpPr>
          <p:cNvPr id="4" name="Group 11">
            <a:extLst>
              <a:ext uri="{FF2B5EF4-FFF2-40B4-BE49-F238E27FC236}">
                <a16:creationId xmlns:a16="http://schemas.microsoft.com/office/drawing/2014/main" id="{7447BEBF-A4E1-329F-0863-F36606E29B0B}"/>
              </a:ext>
            </a:extLst>
          </p:cNvPr>
          <p:cNvGrpSpPr/>
          <p:nvPr/>
        </p:nvGrpSpPr>
        <p:grpSpPr>
          <a:xfrm>
            <a:off x="233130" y="129870"/>
            <a:ext cx="4854039" cy="1348533"/>
            <a:chOff x="233130" y="129870"/>
            <a:chExt cx="4854039" cy="1348533"/>
          </a:xfrm>
        </p:grpSpPr>
        <p:pic>
          <p:nvPicPr>
            <p:cNvPr id="5" name="รูปภาพ 18">
              <a:extLst>
                <a:ext uri="{FF2B5EF4-FFF2-40B4-BE49-F238E27FC236}">
                  <a16:creationId xmlns:a16="http://schemas.microsoft.com/office/drawing/2014/main" id="{BAD89168-C9C8-210E-BE16-A3D48D8A08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130" y="246117"/>
              <a:ext cx="598865" cy="1232286"/>
            </a:xfrm>
            <a:prstGeom prst="rect">
              <a:avLst/>
            </a:prstGeom>
            <a:noFill/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สี่เหลี่ยมผืนผ้า 19">
              <a:extLst>
                <a:ext uri="{FF2B5EF4-FFF2-40B4-BE49-F238E27FC236}">
                  <a16:creationId xmlns:a16="http://schemas.microsoft.com/office/drawing/2014/main" id="{E707EBAB-95A8-7E05-4426-3225093111A1}"/>
                </a:ext>
              </a:extLst>
            </p:cNvPr>
            <p:cNvSpPr/>
            <p:nvPr/>
          </p:nvSpPr>
          <p:spPr>
            <a:xfrm>
              <a:off x="1051069" y="129870"/>
              <a:ext cx="2216013" cy="7783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กองทัพบก</a:t>
              </a:r>
            </a:p>
          </p:txBody>
        </p:sp>
        <p:sp>
          <p:nvSpPr>
            <p:cNvPr id="14" name="สี่เหลี่ยมผืนผ้า 19">
              <a:extLst>
                <a:ext uri="{FF2B5EF4-FFF2-40B4-BE49-F238E27FC236}">
                  <a16:creationId xmlns:a16="http://schemas.microsoft.com/office/drawing/2014/main" id="{36C8BD59-1593-B108-73ED-14279557079C}"/>
                </a:ext>
              </a:extLst>
            </p:cNvPr>
            <p:cNvSpPr/>
            <p:nvPr/>
          </p:nvSpPr>
          <p:spPr>
            <a:xfrm>
              <a:off x="1001076" y="783164"/>
              <a:ext cx="4086093" cy="512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9368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เป็นกองทัพที่มีศักยภาพ ทันสมัย เป็นที่เชื่อมั่น            ของประชาชนและเป็นหนึ่งในกองทัพชั้นนำของภูมิภาค</a:t>
              </a:r>
            </a:p>
          </p:txBody>
        </p:sp>
      </p:grpSp>
      <p:sp>
        <p:nvSpPr>
          <p:cNvPr id="17" name="สี่เหลี่ยมผืนผ้า 19">
            <a:extLst>
              <a:ext uri="{FF2B5EF4-FFF2-40B4-BE49-F238E27FC236}">
                <a16:creationId xmlns:a16="http://schemas.microsoft.com/office/drawing/2014/main" id="{16F03BF9-BE5D-3456-E0D7-0D728CD9A648}"/>
              </a:ext>
            </a:extLst>
          </p:cNvPr>
          <p:cNvSpPr/>
          <p:nvPr/>
        </p:nvSpPr>
        <p:spPr>
          <a:xfrm>
            <a:off x="1026834" y="128995"/>
            <a:ext cx="2216013" cy="7783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กองทัพบก</a:t>
            </a:r>
          </a:p>
        </p:txBody>
      </p: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CEC51042-20CA-0491-92AD-8C2EA5986771}"/>
              </a:ext>
            </a:extLst>
          </p:cNvPr>
          <p:cNvSpPr/>
          <p:nvPr/>
        </p:nvSpPr>
        <p:spPr>
          <a:xfrm>
            <a:off x="36092" y="68834"/>
            <a:ext cx="12107779" cy="6729005"/>
          </a:xfrm>
          <a:prstGeom prst="rect">
            <a:avLst/>
          </a:prstGeom>
          <a:noFill/>
          <a:ln w="25400">
            <a:solidFill>
              <a:srgbClr val="00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9250EBFB-ADA2-7D0F-813E-8E3D7B1628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150" y="1826775"/>
            <a:ext cx="3411661" cy="3411661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19" name="รูปภาพ 18">
            <a:extLst>
              <a:ext uri="{FF2B5EF4-FFF2-40B4-BE49-F238E27FC236}">
                <a16:creationId xmlns:a16="http://schemas.microsoft.com/office/drawing/2014/main" id="{80EDF976-1DD5-0628-B2E5-58244FD66A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160" y="2719542"/>
            <a:ext cx="3771117" cy="2518894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23" name="รูปภาพ 22">
            <a:extLst>
              <a:ext uri="{FF2B5EF4-FFF2-40B4-BE49-F238E27FC236}">
                <a16:creationId xmlns:a16="http://schemas.microsoft.com/office/drawing/2014/main" id="{D492B409-819F-D295-1541-DF01C2FB67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684" y="2718627"/>
            <a:ext cx="3772318" cy="2519697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781648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2C7DD3-208A-8C42-171C-5E1BD0A6C6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>
            <a:extLst>
              <a:ext uri="{FF2B5EF4-FFF2-40B4-BE49-F238E27FC236}">
                <a16:creationId xmlns:a16="http://schemas.microsoft.com/office/drawing/2014/main" id="{82D217BD-91FB-5C5B-19D8-62D9B2D832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-20000" contrast="-40000"/>
          </a:blip>
          <a:srcRect l="16548" t="17072" r="17381" b="13228"/>
          <a:stretch>
            <a:fillRect/>
          </a:stretch>
        </p:blipFill>
        <p:spPr bwMode="auto">
          <a:xfrm>
            <a:off x="-11030" y="-16487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BD37D3D0-DCD5-C1AD-1B88-C1349727BC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-20000" contrast="-40000"/>
          </a:blip>
          <a:srcRect l="61697" t="17072" r="17381" b="13228"/>
          <a:stretch>
            <a:fillRect/>
          </a:stretch>
        </p:blipFill>
        <p:spPr bwMode="auto">
          <a:xfrm>
            <a:off x="-12972" y="0"/>
            <a:ext cx="3860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reeform 2">
            <a:extLst>
              <a:ext uri="{FF2B5EF4-FFF2-40B4-BE49-F238E27FC236}">
                <a16:creationId xmlns:a16="http://schemas.microsoft.com/office/drawing/2014/main" id="{25987FA7-503C-665E-DEAF-6116FAD27E4A}"/>
              </a:ext>
            </a:extLst>
          </p:cNvPr>
          <p:cNvSpPr/>
          <p:nvPr/>
        </p:nvSpPr>
        <p:spPr>
          <a:xfrm flipH="1">
            <a:off x="-2479070" y="7644709"/>
            <a:ext cx="6761225" cy="3589595"/>
          </a:xfrm>
          <a:custGeom>
            <a:avLst/>
            <a:gdLst/>
            <a:ahLst/>
            <a:cxnLst/>
            <a:rect l="l" t="t" r="r" b="b"/>
            <a:pathLst>
              <a:path w="10141837" h="5384393">
                <a:moveTo>
                  <a:pt x="10141836" y="0"/>
                </a:moveTo>
                <a:lnTo>
                  <a:pt x="0" y="0"/>
                </a:lnTo>
                <a:lnTo>
                  <a:pt x="0" y="5384394"/>
                </a:lnTo>
                <a:lnTo>
                  <a:pt x="10141836" y="5384394"/>
                </a:lnTo>
                <a:lnTo>
                  <a:pt x="10141836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3D79D893-C3D0-DBAE-D10B-E2E36FAB7CE4}"/>
              </a:ext>
            </a:extLst>
          </p:cNvPr>
          <p:cNvSpPr/>
          <p:nvPr/>
        </p:nvSpPr>
        <p:spPr>
          <a:xfrm>
            <a:off x="13397797" y="6858000"/>
            <a:ext cx="6602389" cy="3505268"/>
          </a:xfrm>
          <a:custGeom>
            <a:avLst/>
            <a:gdLst/>
            <a:ahLst/>
            <a:cxnLst/>
            <a:rect l="l" t="t" r="r" b="b"/>
            <a:pathLst>
              <a:path w="9903583" h="5257902">
                <a:moveTo>
                  <a:pt x="0" y="0"/>
                </a:moveTo>
                <a:lnTo>
                  <a:pt x="9903583" y="0"/>
                </a:lnTo>
                <a:lnTo>
                  <a:pt x="9903583" y="5257902"/>
                </a:lnTo>
                <a:lnTo>
                  <a:pt x="0" y="525790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832CB3C-059A-75F9-6A17-14B356C302FA}"/>
              </a:ext>
            </a:extLst>
          </p:cNvPr>
          <p:cNvGrpSpPr/>
          <p:nvPr/>
        </p:nvGrpSpPr>
        <p:grpSpPr>
          <a:xfrm>
            <a:off x="233130" y="129870"/>
            <a:ext cx="4854039" cy="1348533"/>
            <a:chOff x="233130" y="129870"/>
            <a:chExt cx="4854039" cy="1348533"/>
          </a:xfrm>
        </p:grpSpPr>
        <p:pic>
          <p:nvPicPr>
            <p:cNvPr id="23" name="รูปภาพ 18">
              <a:extLst>
                <a:ext uri="{FF2B5EF4-FFF2-40B4-BE49-F238E27FC236}">
                  <a16:creationId xmlns:a16="http://schemas.microsoft.com/office/drawing/2014/main" id="{FD2EEC24-8A79-BF8C-AC10-030C4FA6E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130" y="246117"/>
              <a:ext cx="598865" cy="1232286"/>
            </a:xfrm>
            <a:prstGeom prst="rect">
              <a:avLst/>
            </a:prstGeom>
            <a:noFill/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6" name="สี่เหลี่ยมผืนผ้า 19">
              <a:extLst>
                <a:ext uri="{FF2B5EF4-FFF2-40B4-BE49-F238E27FC236}">
                  <a16:creationId xmlns:a16="http://schemas.microsoft.com/office/drawing/2014/main" id="{20AD6C76-4267-E21E-55B9-E511F6C2639D}"/>
                </a:ext>
              </a:extLst>
            </p:cNvPr>
            <p:cNvSpPr/>
            <p:nvPr/>
          </p:nvSpPr>
          <p:spPr>
            <a:xfrm>
              <a:off x="1051069" y="129870"/>
              <a:ext cx="2216013" cy="7783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กองทัพบก</a:t>
              </a:r>
            </a:p>
          </p:txBody>
        </p:sp>
        <p:sp>
          <p:nvSpPr>
            <p:cNvPr id="27" name="สี่เหลี่ยมผืนผ้า 19">
              <a:extLst>
                <a:ext uri="{FF2B5EF4-FFF2-40B4-BE49-F238E27FC236}">
                  <a16:creationId xmlns:a16="http://schemas.microsoft.com/office/drawing/2014/main" id="{4A0F523D-8811-F913-5DC3-BE9D34C2367B}"/>
                </a:ext>
              </a:extLst>
            </p:cNvPr>
            <p:cNvSpPr/>
            <p:nvPr/>
          </p:nvSpPr>
          <p:spPr>
            <a:xfrm>
              <a:off x="1001076" y="783164"/>
              <a:ext cx="4086093" cy="512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เป็นกองทัพที่มีศักยภาพ ทันสมัย เป็นที่เชื่อมั่น            ของประชาชนและเป็นหนึ่งในกองทัพชั้นนำของภูมิภาค</a:t>
              </a:r>
            </a:p>
          </p:txBody>
        </p:sp>
      </p:grpSp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B0BC77BE-9915-531E-570A-F63CDF59AE84}"/>
              </a:ext>
            </a:extLst>
          </p:cNvPr>
          <p:cNvSpPr/>
          <p:nvPr/>
        </p:nvSpPr>
        <p:spPr>
          <a:xfrm>
            <a:off x="2223792" y="1899265"/>
            <a:ext cx="1007248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4400" b="1" dirty="0">
                <a:solidFill>
                  <a:prstClr val="black"/>
                </a:solidFill>
                <a:effectLst>
                  <a:glow rad="101600">
                    <a:prstClr val="white">
                      <a:alpha val="60000"/>
                    </a:prstClr>
                  </a:glow>
                  <a:outerShdw blurRad="38100" dist="38100" dir="2700000" algn="tl">
                    <a:srgbClr val="C0C0C0"/>
                  </a:outerShdw>
                </a:effectLst>
                <a:latin typeface="TH SarabunPSK" panose="020B0500040200020003" pitchFamily="34" charset="-34"/>
                <a:ea typeface="Arial Unicode MS" pitchFamily="34" charset="-128"/>
                <a:cs typeface="TH SarabunPSK" panose="020B0500040200020003" pitchFamily="34" charset="-34"/>
              </a:rPr>
              <a:t>   ทบ. ได้รับกรอบงบประมาณรายจ่าย</a:t>
            </a:r>
          </a:p>
          <a:p>
            <a:pPr>
              <a:defRPr/>
            </a:pPr>
            <a:r>
              <a:rPr lang="th-TH" sz="4400" b="1" dirty="0">
                <a:solidFill>
                  <a:prstClr val="black"/>
                </a:solidFill>
                <a:effectLst>
                  <a:glow rad="101600">
                    <a:prstClr val="white">
                      <a:alpha val="60000"/>
                    </a:prstClr>
                  </a:glow>
                  <a:outerShdw blurRad="38100" dist="38100" dir="2700000" algn="tl">
                    <a:srgbClr val="C0C0C0"/>
                  </a:outerShdw>
                </a:effectLst>
                <a:latin typeface="TH SarabunPSK" panose="020B0500040200020003" pitchFamily="34" charset="-34"/>
                <a:ea typeface="Arial Unicode MS" pitchFamily="34" charset="-128"/>
                <a:cs typeface="TH SarabunPSK" panose="020B0500040200020003" pitchFamily="34" charset="-34"/>
              </a:rPr>
              <a:t>   ประจำปีงบประมาณ พ.ศ.256</a:t>
            </a:r>
            <a:r>
              <a:rPr lang="en-US" sz="4400" b="1" dirty="0">
                <a:solidFill>
                  <a:prstClr val="black"/>
                </a:solidFill>
                <a:effectLst>
                  <a:glow rad="101600">
                    <a:prstClr val="white">
                      <a:alpha val="60000"/>
                    </a:prstClr>
                  </a:glow>
                  <a:outerShdw blurRad="38100" dist="38100" dir="2700000" algn="tl">
                    <a:srgbClr val="C0C0C0"/>
                  </a:outerShdw>
                </a:effectLst>
                <a:latin typeface="TH SarabunPSK" panose="020B0500040200020003" pitchFamily="34" charset="-34"/>
                <a:ea typeface="Arial Unicode MS" pitchFamily="34" charset="-128"/>
                <a:cs typeface="TH SarabunPSK" panose="020B0500040200020003" pitchFamily="34" charset="-34"/>
              </a:rPr>
              <a:t>9</a:t>
            </a:r>
            <a:r>
              <a:rPr lang="th-TH" sz="4400" b="1" dirty="0">
                <a:solidFill>
                  <a:prstClr val="black"/>
                </a:solidFill>
                <a:effectLst>
                  <a:glow rad="101600">
                    <a:prstClr val="white">
                      <a:alpha val="60000"/>
                    </a:prstClr>
                  </a:glow>
                  <a:outerShdw blurRad="38100" dist="38100" dir="2700000" algn="tl">
                    <a:srgbClr val="C0C0C0"/>
                  </a:outerShdw>
                </a:effectLst>
                <a:latin typeface="TH SarabunPSK" panose="020B0500040200020003" pitchFamily="34" charset="-34"/>
                <a:ea typeface="Arial Unicode MS" pitchFamily="34" charset="-128"/>
                <a:cs typeface="TH SarabunPSK" panose="020B0500040200020003" pitchFamily="34" charset="-34"/>
              </a:rPr>
              <a:t> หลังผ่านการพิจารณา</a:t>
            </a:r>
          </a:p>
          <a:p>
            <a:pPr>
              <a:defRPr/>
            </a:pPr>
            <a:r>
              <a:rPr lang="th-TH" sz="4400" b="1" dirty="0">
                <a:solidFill>
                  <a:prstClr val="black"/>
                </a:solidFill>
                <a:effectLst>
                  <a:glow rad="101600">
                    <a:prstClr val="white">
                      <a:alpha val="60000"/>
                    </a:prstClr>
                  </a:glow>
                  <a:outerShdw blurRad="38100" dist="38100" dir="2700000" algn="tl">
                    <a:srgbClr val="C0C0C0"/>
                  </a:outerShdw>
                </a:effectLst>
                <a:latin typeface="TH SarabunPSK" panose="020B0500040200020003" pitchFamily="34" charset="-34"/>
                <a:ea typeface="Arial Unicode MS" pitchFamily="34" charset="-128"/>
                <a:cs typeface="TH SarabunPSK" panose="020B0500040200020003" pitchFamily="34" charset="-34"/>
              </a:rPr>
              <a:t>   คณะอนุกรรมาธิการฯ จำนวน </a:t>
            </a:r>
            <a:r>
              <a:rPr lang="th-TH" sz="4400" b="1" dirty="0">
                <a:solidFill>
                  <a:srgbClr val="FF0000"/>
                </a:solidFill>
                <a:effectLst>
                  <a:glow rad="101600">
                    <a:prstClr val="white">
                      <a:alpha val="60000"/>
                    </a:prstClr>
                  </a:glow>
                  <a:outerShdw blurRad="38100" dist="38100" dir="2700000" algn="tl">
                    <a:srgbClr val="C0C0C0"/>
                  </a:outerShdw>
                </a:effectLst>
                <a:latin typeface="TH SarabunPSK" panose="020B0500040200020003" pitchFamily="34" charset="-34"/>
                <a:ea typeface="Arial Unicode MS" pitchFamily="34" charset="-128"/>
                <a:cs typeface="TH SarabunPSK" panose="020B0500040200020003" pitchFamily="34" charset="-34"/>
              </a:rPr>
              <a:t>97,134,461,500.- </a:t>
            </a:r>
            <a:r>
              <a:rPr lang="th-TH" sz="4400" b="1" dirty="0">
                <a:solidFill>
                  <a:prstClr val="black"/>
                </a:solidFill>
                <a:effectLst>
                  <a:glow rad="101600">
                    <a:prstClr val="white">
                      <a:alpha val="60000"/>
                    </a:prstClr>
                  </a:glow>
                  <a:outerShdw blurRad="38100" dist="38100" dir="2700000" algn="tl">
                    <a:srgbClr val="C0C0C0"/>
                  </a:outerShdw>
                </a:effectLst>
                <a:latin typeface="TH SarabunPSK" panose="020B0500040200020003" pitchFamily="34" charset="-34"/>
                <a:ea typeface="Arial Unicode MS" pitchFamily="34" charset="-128"/>
                <a:cs typeface="TH SarabunPSK" panose="020B0500040200020003" pitchFamily="34" charset="-34"/>
              </a:rPr>
              <a:t>บาท</a:t>
            </a:r>
            <a:endParaRPr lang="th-TH" sz="4400" b="1" dirty="0">
              <a:solidFill>
                <a:prstClr val="black"/>
              </a:solidFill>
              <a:effectLst>
                <a:glow rad="101600">
                  <a:prstClr val="white">
                    <a:alpha val="60000"/>
                  </a:prst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เครื่องหมายบั้ง 6">
            <a:extLst>
              <a:ext uri="{FF2B5EF4-FFF2-40B4-BE49-F238E27FC236}">
                <a16:creationId xmlns:a16="http://schemas.microsoft.com/office/drawing/2014/main" id="{EE22837F-11FE-C314-6625-722C065F6520}"/>
              </a:ext>
            </a:extLst>
          </p:cNvPr>
          <p:cNvSpPr/>
          <p:nvPr/>
        </p:nvSpPr>
        <p:spPr>
          <a:xfrm>
            <a:off x="2119768" y="2112135"/>
            <a:ext cx="379800" cy="360040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ngsanaUPC" pitchFamily="18" charset="-34"/>
              <a:ea typeface="+mn-ea"/>
              <a:cs typeface="AngsanaUPC" pitchFamily="18" charset="-34"/>
            </a:endParaRPr>
          </a:p>
        </p:txBody>
      </p:sp>
      <p:grpSp>
        <p:nvGrpSpPr>
          <p:cNvPr id="9" name="Group 10">
            <a:extLst>
              <a:ext uri="{FF2B5EF4-FFF2-40B4-BE49-F238E27FC236}">
                <a16:creationId xmlns:a16="http://schemas.microsoft.com/office/drawing/2014/main" id="{49DFF192-C08B-D14B-CC24-82DE2DC2E337}"/>
              </a:ext>
            </a:extLst>
          </p:cNvPr>
          <p:cNvGrpSpPr>
            <a:grpSpLocks/>
          </p:cNvGrpSpPr>
          <p:nvPr/>
        </p:nvGrpSpPr>
        <p:grpSpPr bwMode="auto">
          <a:xfrm>
            <a:off x="460780" y="4762791"/>
            <a:ext cx="8146868" cy="1658329"/>
            <a:chOff x="890" y="2420"/>
            <a:chExt cx="3984" cy="912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0" name="AutoShape 11">
              <a:extLst>
                <a:ext uri="{FF2B5EF4-FFF2-40B4-BE49-F238E27FC236}">
                  <a16:creationId xmlns:a16="http://schemas.microsoft.com/office/drawing/2014/main" id="{603D1B52-71CF-E9E8-5631-046CD67CD81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890" y="2420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ngsana New" pitchFamily="18" charset="-34"/>
                <a:cs typeface="Angsana New" pitchFamily="18" charset="-34"/>
              </a:endParaRPr>
            </a:p>
          </p:txBody>
        </p:sp>
        <p:grpSp>
          <p:nvGrpSpPr>
            <p:cNvPr id="11" name="Group 12">
              <a:extLst>
                <a:ext uri="{FF2B5EF4-FFF2-40B4-BE49-F238E27FC236}">
                  <a16:creationId xmlns:a16="http://schemas.microsoft.com/office/drawing/2014/main" id="{C952D2EB-1276-2788-BD7A-71A1A05D55A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77" y="2504"/>
              <a:ext cx="3795" cy="746"/>
              <a:chOff x="977" y="2504"/>
              <a:chExt cx="3795" cy="746"/>
            </a:xfrm>
          </p:grpSpPr>
          <p:sp>
            <p:nvSpPr>
              <p:cNvPr id="12" name="AutoShape 13">
                <a:extLst>
                  <a:ext uri="{FF2B5EF4-FFF2-40B4-BE49-F238E27FC236}">
                    <a16:creationId xmlns:a16="http://schemas.microsoft.com/office/drawing/2014/main" id="{F0174000-F237-D0DF-71AD-B2651FDD147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77" y="2504"/>
                <a:ext cx="3747" cy="746"/>
              </a:xfrm>
              <a:prstGeom prst="roundRect">
                <a:avLst>
                  <a:gd name="adj" fmla="val 11921"/>
                </a:avLst>
              </a:prstGeom>
              <a:solidFill>
                <a:srgbClr val="C00000"/>
              </a:solidFill>
              <a:ln>
                <a:noFill/>
                <a:headEnd/>
                <a:tailE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28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ngsana New" pitchFamily="18" charset="-34"/>
                  <a:ea typeface="+mn-ea"/>
                  <a:cs typeface="Angsana New" pitchFamily="18" charset="-34"/>
                </a:endParaRPr>
              </a:p>
            </p:txBody>
          </p:sp>
          <p:sp>
            <p:nvSpPr>
              <p:cNvPr id="13" name="Text Box 15">
                <a:extLst>
                  <a:ext uri="{FF2B5EF4-FFF2-40B4-BE49-F238E27FC236}">
                    <a16:creationId xmlns:a16="http://schemas.microsoft.com/office/drawing/2014/main" id="{65390CC0-8D47-0060-1833-82B7A269969D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025" y="2600"/>
                <a:ext cx="3747" cy="6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3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เพิ่มขึ้นจากปี 6</a:t>
                </a:r>
                <a:r>
                  <a:rPr kumimoji="0" lang="en-US" sz="3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8</a:t>
                </a:r>
                <a:r>
                  <a:rPr kumimoji="0" lang="th-TH" sz="3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 (</a:t>
                </a:r>
                <a:r>
                  <a:rPr kumimoji="0" lang="en-US" sz="3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95,895,947,100</a:t>
                </a:r>
                <a:r>
                  <a:rPr kumimoji="0" lang="th-TH" sz="3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)</a:t>
                </a:r>
              </a:p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3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จำนวน 1</a:t>
                </a:r>
                <a:r>
                  <a:rPr kumimoji="0" lang="en-US" sz="3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,238,514,400</a:t>
                </a:r>
                <a:r>
                  <a:rPr kumimoji="0" lang="th-TH" sz="3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.- บาท คิดเป็นร้อยละ 1.</a:t>
                </a:r>
                <a:r>
                  <a:rPr kumimoji="0" lang="en-US" sz="3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29</a:t>
                </a:r>
                <a:endParaRPr kumimoji="0" lang="th-TH" sz="3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</p:grpSp>
      <p:grpSp>
        <p:nvGrpSpPr>
          <p:cNvPr id="14" name="กลุ่ม 13">
            <a:extLst>
              <a:ext uri="{FF2B5EF4-FFF2-40B4-BE49-F238E27FC236}">
                <a16:creationId xmlns:a16="http://schemas.microsoft.com/office/drawing/2014/main" id="{09A34287-84A1-F445-E6DD-64A72B92CFCF}"/>
              </a:ext>
            </a:extLst>
          </p:cNvPr>
          <p:cNvGrpSpPr/>
          <p:nvPr/>
        </p:nvGrpSpPr>
        <p:grpSpPr>
          <a:xfrm>
            <a:off x="7428154" y="3791769"/>
            <a:ext cx="1728130" cy="1757608"/>
            <a:chOff x="7100910" y="3663704"/>
            <a:chExt cx="2825644" cy="2873843"/>
          </a:xfrm>
        </p:grpSpPr>
        <p:sp>
          <p:nvSpPr>
            <p:cNvPr id="15" name="ลูกศร: ขึ้น 14">
              <a:extLst>
                <a:ext uri="{FF2B5EF4-FFF2-40B4-BE49-F238E27FC236}">
                  <a16:creationId xmlns:a16="http://schemas.microsoft.com/office/drawing/2014/main" id="{437AD029-6578-C6B3-DD7F-FBBB9C4FE06A}"/>
                </a:ext>
              </a:extLst>
            </p:cNvPr>
            <p:cNvSpPr/>
            <p:nvPr/>
          </p:nvSpPr>
          <p:spPr>
            <a:xfrm rot="2404533">
              <a:off x="7680759" y="3663704"/>
              <a:ext cx="2245795" cy="2341776"/>
            </a:xfrm>
            <a:prstGeom prst="upArrow">
              <a:avLst>
                <a:gd name="adj1" fmla="val 42875"/>
                <a:gd name="adj2" fmla="val 50000"/>
              </a:avLst>
            </a:prstGeom>
            <a:solidFill>
              <a:srgbClr val="FF0000"/>
            </a:solidFill>
            <a:ln w="1270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>
              <a:glow rad="139700">
                <a:srgbClr val="FFC000">
                  <a:satMod val="175000"/>
                  <a:alpha val="40000"/>
                </a:srgbClr>
              </a:glow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scene3d>
              <a:camera prst="perspectiveRelaxedModerately"/>
              <a:lightRig rig="threePt" dir="t"/>
            </a:scene3d>
            <a:sp3d>
              <a:bevelT w="139700" h="139700" prst="divot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gsanaUPC" pitchFamily="18" charset="-34"/>
                <a:ea typeface="+mn-ea"/>
                <a:cs typeface="AngsanaUPC" pitchFamily="18" charset="-34"/>
              </a:endParaRPr>
            </a:p>
          </p:txBody>
        </p:sp>
        <p:sp>
          <p:nvSpPr>
            <p:cNvPr id="17" name="สี่เหลี่ยมผืนผ้า 16">
              <a:extLst>
                <a:ext uri="{FF2B5EF4-FFF2-40B4-BE49-F238E27FC236}">
                  <a16:creationId xmlns:a16="http://schemas.microsoft.com/office/drawing/2014/main" id="{F28C124C-718B-95F1-DB7D-A51872D0DAD1}"/>
                </a:ext>
              </a:extLst>
            </p:cNvPr>
            <p:cNvSpPr/>
            <p:nvPr/>
          </p:nvSpPr>
          <p:spPr>
            <a:xfrm rot="18733815">
              <a:off x="7566099" y="5601417"/>
              <a:ext cx="388353" cy="718596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  <a:effectLst>
              <a:glow rad="228600">
                <a:srgbClr val="FFC000">
                  <a:satMod val="175000"/>
                  <a:alpha val="40000"/>
                </a:srgbClr>
              </a:glow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scene3d>
              <a:camera prst="perspectiveAbove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gsanaUPC" pitchFamily="18" charset="-34"/>
                <a:ea typeface="+mn-ea"/>
                <a:cs typeface="AngsanaUPC" pitchFamily="18" charset="-34"/>
              </a:endParaRPr>
            </a:p>
          </p:txBody>
        </p:sp>
        <p:sp>
          <p:nvSpPr>
            <p:cNvPr id="33" name="สี่เหลี่ยมผืนผ้า 32">
              <a:extLst>
                <a:ext uri="{FF2B5EF4-FFF2-40B4-BE49-F238E27FC236}">
                  <a16:creationId xmlns:a16="http://schemas.microsoft.com/office/drawing/2014/main" id="{2DBC3A26-E9F9-6BBF-BF7A-1D9B41E02028}"/>
                </a:ext>
              </a:extLst>
            </p:cNvPr>
            <p:cNvSpPr/>
            <p:nvPr/>
          </p:nvSpPr>
          <p:spPr>
            <a:xfrm rot="18891128">
              <a:off x="7191909" y="6170906"/>
              <a:ext cx="275642" cy="457639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  <a:effectLst>
              <a:glow rad="228600">
                <a:srgbClr val="FFC000">
                  <a:satMod val="175000"/>
                  <a:alpha val="40000"/>
                </a:srgbClr>
              </a:glow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scene3d>
              <a:camera prst="perspectiveAbove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gsanaUPC" pitchFamily="18" charset="-34"/>
                <a:ea typeface="+mn-ea"/>
                <a:cs typeface="AngsanaUPC" pitchFamily="18" charset="-34"/>
              </a:endParaRPr>
            </a:p>
          </p:txBody>
        </p:sp>
      </p:grpSp>
      <p:grpSp>
        <p:nvGrpSpPr>
          <p:cNvPr id="34" name="กลุ่ม 33">
            <a:extLst>
              <a:ext uri="{FF2B5EF4-FFF2-40B4-BE49-F238E27FC236}">
                <a16:creationId xmlns:a16="http://schemas.microsoft.com/office/drawing/2014/main" id="{8B8F9C28-BE8B-446A-4A03-FC24FF7A6253}"/>
              </a:ext>
            </a:extLst>
          </p:cNvPr>
          <p:cNvGrpSpPr/>
          <p:nvPr/>
        </p:nvGrpSpPr>
        <p:grpSpPr>
          <a:xfrm>
            <a:off x="-646526" y="1536937"/>
            <a:ext cx="3479068" cy="2777066"/>
            <a:chOff x="-1074242" y="2201681"/>
            <a:chExt cx="4922396" cy="3929161"/>
          </a:xfrm>
        </p:grpSpPr>
        <p:sp>
          <p:nvSpPr>
            <p:cNvPr id="35" name="วงรี 34">
              <a:extLst>
                <a:ext uri="{FF2B5EF4-FFF2-40B4-BE49-F238E27FC236}">
                  <a16:creationId xmlns:a16="http://schemas.microsoft.com/office/drawing/2014/main" id="{76EE65D5-2817-0FE2-7453-01ECE3061811}"/>
                </a:ext>
              </a:extLst>
            </p:cNvPr>
            <p:cNvSpPr/>
            <p:nvPr/>
          </p:nvSpPr>
          <p:spPr>
            <a:xfrm>
              <a:off x="259097" y="2201681"/>
              <a:ext cx="2255718" cy="3929161"/>
            </a:xfrm>
            <a:prstGeom prst="ellipse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pic>
          <p:nvPicPr>
            <p:cNvPr id="36" name="รูปภาพ 35">
              <a:extLst>
                <a:ext uri="{FF2B5EF4-FFF2-40B4-BE49-F238E27FC236}">
                  <a16:creationId xmlns:a16="http://schemas.microsoft.com/office/drawing/2014/main" id="{A573FE58-0666-7CDB-6EC9-F3BCA8497D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262"/>
            <a:stretch/>
          </p:blipFill>
          <p:spPr>
            <a:xfrm>
              <a:off x="-1074242" y="2460582"/>
              <a:ext cx="4922396" cy="3478916"/>
            </a:xfrm>
            <a:prstGeom prst="rect">
              <a:avLst/>
            </a:prstGeom>
          </p:spPr>
        </p:pic>
      </p:grpSp>
      <p:sp>
        <p:nvSpPr>
          <p:cNvPr id="37" name="สี่เหลี่ยมผืนผ้า: มุมมน 36">
            <a:extLst>
              <a:ext uri="{FF2B5EF4-FFF2-40B4-BE49-F238E27FC236}">
                <a16:creationId xmlns:a16="http://schemas.microsoft.com/office/drawing/2014/main" id="{07E969EE-B6CE-AD88-9695-EE57978EA8A1}"/>
              </a:ext>
            </a:extLst>
          </p:cNvPr>
          <p:cNvSpPr/>
          <p:nvPr/>
        </p:nvSpPr>
        <p:spPr>
          <a:xfrm>
            <a:off x="5065486" y="150746"/>
            <a:ext cx="6937828" cy="991921"/>
          </a:xfrm>
          <a:prstGeom prst="roundRect">
            <a:avLst/>
          </a:prstGeom>
          <a:solidFill>
            <a:srgbClr val="002060"/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JasmineUPC" panose="02020603050405020304" pitchFamily="18" charset="-34"/>
                <a:ea typeface="Calibri" panose="020F0502020204030204" pitchFamily="34" charset="0"/>
                <a:cs typeface="JasmineUPC" panose="02020603050405020304" pitchFamily="18" charset="-34"/>
              </a:rPr>
              <a:t>ภาพรวมงบประมาณรายจ่าย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JasmineUPC" panose="02020603050405020304" pitchFamily="18" charset="-34"/>
                <a:ea typeface="Calibri" panose="020F0502020204030204" pitchFamily="34" charset="0"/>
                <a:cs typeface="JasmineUPC" panose="02020603050405020304" pitchFamily="18" charset="-34"/>
              </a:rPr>
              <a:t>ประจำปีงบประมาณ พ.ศ. 2569 ของ ทบ.</a:t>
            </a:r>
          </a:p>
        </p:txBody>
      </p:sp>
    </p:spTree>
    <p:extLst>
      <p:ext uri="{BB962C8B-B14F-4D97-AF65-F5344CB8AC3E}">
        <p14:creationId xmlns:p14="http://schemas.microsoft.com/office/powerpoint/2010/main" val="9822010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7492E5-B301-56D4-19A0-D8EF8653CB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imelapse of Beautiful blue sky in pure daylight with puffy fluffy white clouds background. Amazing flying through beautiful thick fluffy clouds. Nature and cloudscape concept. 7515187 Stock Video at Vecteezy">
            <a:hlinkClick r:id="" action="ppaction://media"/>
            <a:extLst>
              <a:ext uri="{FF2B5EF4-FFF2-40B4-BE49-F238E27FC236}">
                <a16:creationId xmlns:a16="http://schemas.microsoft.com/office/drawing/2014/main" id="{4ADF6046-2590-91D2-0A8E-54C13AC7695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>
            <a:lum bright="20000" contrast="1000"/>
          </a:blip>
          <a:srcRect t="31275"/>
          <a:stretch/>
        </p:blipFill>
        <p:spPr>
          <a:xfrm>
            <a:off x="-13163" y="0"/>
            <a:ext cx="12217895" cy="4645009"/>
          </a:xfrm>
          <a:prstGeom prst="rect">
            <a:avLst/>
          </a:prstGeom>
          <a:effectLst>
            <a:softEdge rad="0"/>
          </a:effectLst>
        </p:spPr>
      </p:pic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5323DEFF-B835-ACB4-87A5-4494C1DF5309}"/>
              </a:ext>
            </a:extLst>
          </p:cNvPr>
          <p:cNvSpPr/>
          <p:nvPr/>
        </p:nvSpPr>
        <p:spPr>
          <a:xfrm>
            <a:off x="0" y="3997162"/>
            <a:ext cx="5505450" cy="2860838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/>
              <a:ea typeface="+mn-ea"/>
            </a:endParaRPr>
          </a:p>
        </p:txBody>
      </p:sp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id="{51FBC978-2E1B-A989-82C3-E524F471144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 amt="35000"/>
          </a:blip>
          <a:srcRect b="73575"/>
          <a:stretch/>
        </p:blipFill>
        <p:spPr>
          <a:xfrm>
            <a:off x="37770" y="0"/>
            <a:ext cx="12191570" cy="13973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0"/>
          </a:effectLst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7AB11D75-C290-B2EE-FDB0-B7A6809A6AB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32" y="0"/>
            <a:ext cx="12217895" cy="6891656"/>
          </a:xfrm>
          <a:prstGeom prst="rect">
            <a:avLst/>
          </a:prstGeom>
        </p:spPr>
      </p:pic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C7A4B64D-643A-BA83-110C-EC62E6F4F504}"/>
              </a:ext>
            </a:extLst>
          </p:cNvPr>
          <p:cNvSpPr txBox="1"/>
          <p:nvPr/>
        </p:nvSpPr>
        <p:spPr>
          <a:xfrm>
            <a:off x="6438442" y="2484447"/>
            <a:ext cx="6410287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002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กองทัพบก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srgbClr val="002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เพื่อชาติ  ศาสน์  กษัตริย์และประชาชน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50" normalizeH="0" baseline="0" noProof="0" dirty="0">
                <a:ln w="952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ROYAL THAI ARMY</a:t>
            </a:r>
            <a:endParaRPr kumimoji="0" lang="th-TH" sz="2800" b="1" i="0" u="none" strike="noStrike" kern="1200" cap="none" spc="50" normalizeH="0" baseline="0" noProof="0" dirty="0">
              <a:ln w="9525" cmpd="sng">
                <a:noFill/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pSp>
        <p:nvGrpSpPr>
          <p:cNvPr id="12" name="กลุ่ม 11">
            <a:extLst>
              <a:ext uri="{FF2B5EF4-FFF2-40B4-BE49-F238E27FC236}">
                <a16:creationId xmlns:a16="http://schemas.microsoft.com/office/drawing/2014/main" id="{FD212BCE-FA19-A1E1-B28B-16428BEC1FD7}"/>
              </a:ext>
            </a:extLst>
          </p:cNvPr>
          <p:cNvGrpSpPr/>
          <p:nvPr/>
        </p:nvGrpSpPr>
        <p:grpSpPr>
          <a:xfrm>
            <a:off x="8990827" y="94827"/>
            <a:ext cx="1280119" cy="2320064"/>
            <a:chOff x="607745" y="1788949"/>
            <a:chExt cx="1280119" cy="2320064"/>
          </a:xfrm>
        </p:grpSpPr>
        <p:sp>
          <p:nvSpPr>
            <p:cNvPr id="13" name="วงรี 12">
              <a:extLst>
                <a:ext uri="{FF2B5EF4-FFF2-40B4-BE49-F238E27FC236}">
                  <a16:creationId xmlns:a16="http://schemas.microsoft.com/office/drawing/2014/main" id="{5674D5FC-288A-8050-EB47-CAB1B39B9398}"/>
                </a:ext>
              </a:extLst>
            </p:cNvPr>
            <p:cNvSpPr/>
            <p:nvPr/>
          </p:nvSpPr>
          <p:spPr>
            <a:xfrm>
              <a:off x="607745" y="1788949"/>
              <a:ext cx="1280119" cy="2320064"/>
            </a:xfrm>
            <a:prstGeom prst="ellipse">
              <a:avLst/>
            </a:prstGeom>
            <a:solidFill>
              <a:srgbClr val="FF0000"/>
            </a:solidFill>
            <a:ln w="12700" cap="flat" cmpd="sng" algn="ctr">
              <a:solidFill>
                <a:srgbClr val="FF7802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</a:endParaRPr>
            </a:p>
          </p:txBody>
        </p:sp>
        <p:pic>
          <p:nvPicPr>
            <p:cNvPr id="14" name="รูปภาพ 13">
              <a:extLst>
                <a:ext uri="{FF2B5EF4-FFF2-40B4-BE49-F238E27FC236}">
                  <a16:creationId xmlns:a16="http://schemas.microsoft.com/office/drawing/2014/main" id="{446F7895-4483-E0A5-F7DD-379875210E9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812" y="2065285"/>
              <a:ext cx="899512" cy="180757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6701785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964E8847-1AAB-5076-BA1C-9280695A57A5}"/>
              </a:ext>
            </a:extLst>
          </p:cNvPr>
          <p:cNvGrpSpPr/>
          <p:nvPr/>
        </p:nvGrpSpPr>
        <p:grpSpPr>
          <a:xfrm>
            <a:off x="233130" y="65702"/>
            <a:ext cx="4854039" cy="1348533"/>
            <a:chOff x="233130" y="129870"/>
            <a:chExt cx="4854039" cy="1348533"/>
          </a:xfrm>
        </p:grpSpPr>
        <p:pic>
          <p:nvPicPr>
            <p:cNvPr id="13" name="รูปภาพ 18">
              <a:extLst>
                <a:ext uri="{FF2B5EF4-FFF2-40B4-BE49-F238E27FC236}">
                  <a16:creationId xmlns:a16="http://schemas.microsoft.com/office/drawing/2014/main" id="{ACBCF0D4-59A4-32BD-B768-C4D3241738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130" y="246117"/>
              <a:ext cx="598865" cy="1232286"/>
            </a:xfrm>
            <a:prstGeom prst="rect">
              <a:avLst/>
            </a:prstGeom>
            <a:noFill/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" name="สี่เหลี่ยมผืนผ้า 19">
              <a:extLst>
                <a:ext uri="{FF2B5EF4-FFF2-40B4-BE49-F238E27FC236}">
                  <a16:creationId xmlns:a16="http://schemas.microsoft.com/office/drawing/2014/main" id="{768AA24D-B468-F453-5C00-2B7FDF77B110}"/>
                </a:ext>
              </a:extLst>
            </p:cNvPr>
            <p:cNvSpPr/>
            <p:nvPr/>
          </p:nvSpPr>
          <p:spPr>
            <a:xfrm>
              <a:off x="1051069" y="129870"/>
              <a:ext cx="2216013" cy="7783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กองทัพบก</a:t>
              </a:r>
            </a:p>
          </p:txBody>
        </p:sp>
        <p:sp>
          <p:nvSpPr>
            <p:cNvPr id="16" name="สี่เหลี่ยมผืนผ้า 19">
              <a:extLst>
                <a:ext uri="{FF2B5EF4-FFF2-40B4-BE49-F238E27FC236}">
                  <a16:creationId xmlns:a16="http://schemas.microsoft.com/office/drawing/2014/main" id="{BBDBDFDC-9F6F-975D-1AC1-9F64972A8D70}"/>
                </a:ext>
              </a:extLst>
            </p:cNvPr>
            <p:cNvSpPr/>
            <p:nvPr/>
          </p:nvSpPr>
          <p:spPr>
            <a:xfrm>
              <a:off x="1001076" y="783164"/>
              <a:ext cx="4086093" cy="512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9368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เป็นกองทัพที่มีศักยภาพ ทันสมัย เป็นที่เชื่อมั่น            ของประชาชนและเป็นหนึ่งในกองทัพชั้นนำของภูมิภาค</a:t>
              </a:r>
            </a:p>
          </p:txBody>
        </p:sp>
      </p:grpSp>
      <p:sp>
        <p:nvSpPr>
          <p:cNvPr id="17" name="สี่เหลี่ยมผืนผ้า 19">
            <a:extLst>
              <a:ext uri="{FF2B5EF4-FFF2-40B4-BE49-F238E27FC236}">
                <a16:creationId xmlns:a16="http://schemas.microsoft.com/office/drawing/2014/main" id="{C6593DD3-C9C9-D731-75CF-D17EE285763B}"/>
              </a:ext>
            </a:extLst>
          </p:cNvPr>
          <p:cNvSpPr/>
          <p:nvPr/>
        </p:nvSpPr>
        <p:spPr>
          <a:xfrm>
            <a:off x="1026834" y="64827"/>
            <a:ext cx="2216013" cy="7783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กองทัพบก</a:t>
            </a:r>
          </a:p>
        </p:txBody>
      </p:sp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8B98E6D2-8424-CD31-556B-1F21FEDD3B60}"/>
              </a:ext>
            </a:extLst>
          </p:cNvPr>
          <p:cNvSpPr/>
          <p:nvPr/>
        </p:nvSpPr>
        <p:spPr>
          <a:xfrm>
            <a:off x="36092" y="68834"/>
            <a:ext cx="12107779" cy="6729005"/>
          </a:xfrm>
          <a:prstGeom prst="rect">
            <a:avLst/>
          </a:prstGeom>
          <a:noFill/>
          <a:ln w="25400">
            <a:solidFill>
              <a:srgbClr val="00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สี่เหลี่ยมผืนผ้า: มุมมน 5">
            <a:extLst>
              <a:ext uri="{FF2B5EF4-FFF2-40B4-BE49-F238E27FC236}">
                <a16:creationId xmlns:a16="http://schemas.microsoft.com/office/drawing/2014/main" id="{FB6DC20A-1F9D-31CB-7CC5-9E2BB2E30BF9}"/>
              </a:ext>
            </a:extLst>
          </p:cNvPr>
          <p:cNvSpPr/>
          <p:nvPr/>
        </p:nvSpPr>
        <p:spPr>
          <a:xfrm>
            <a:off x="5065486" y="150746"/>
            <a:ext cx="6937828" cy="991921"/>
          </a:xfrm>
          <a:prstGeom prst="roundRect">
            <a:avLst/>
          </a:prstGeom>
          <a:solidFill>
            <a:srgbClr val="002060"/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JasmineUPC" panose="02020603050405020304" pitchFamily="18" charset="-34"/>
                <a:ea typeface="Calibri" panose="020F0502020204030204" pitchFamily="34" charset="0"/>
                <a:cs typeface="JasmineUPC" panose="02020603050405020304" pitchFamily="18" charset="-34"/>
              </a:rPr>
              <a:t>ภาพรวมงบประมาณรายจ่าย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JasmineUPC" panose="02020603050405020304" pitchFamily="18" charset="-34"/>
                <a:ea typeface="Calibri" panose="020F0502020204030204" pitchFamily="34" charset="0"/>
                <a:cs typeface="JasmineUPC" panose="02020603050405020304" pitchFamily="18" charset="-34"/>
              </a:rPr>
              <a:t>ประจำปีงบประมาณ พ.ศ. 2569 ของ ทบ.</a:t>
            </a:r>
          </a:p>
        </p:txBody>
      </p:sp>
      <p:graphicFrame>
        <p:nvGraphicFramePr>
          <p:cNvPr id="4" name="ตาราง 3">
            <a:extLst>
              <a:ext uri="{FF2B5EF4-FFF2-40B4-BE49-F238E27FC236}">
                <a16:creationId xmlns:a16="http://schemas.microsoft.com/office/drawing/2014/main" id="{FDE09664-6FA6-7479-8364-0E9DA96229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84497"/>
              </p:ext>
            </p:extLst>
          </p:nvPr>
        </p:nvGraphicFramePr>
        <p:xfrm>
          <a:off x="-1199" y="1502988"/>
          <a:ext cx="12191477" cy="4989968"/>
        </p:xfrm>
        <a:graphic>
          <a:graphicData uri="http://schemas.openxmlformats.org/drawingml/2006/table">
            <a:tbl>
              <a:tblPr firstRow="1" bandRow="1"/>
              <a:tblGrid>
                <a:gridCol w="713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969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3067">
                  <a:extLst>
                    <a:ext uri="{9D8B030D-6E8A-4147-A177-3AD203B41FA5}">
                      <a16:colId xmlns:a16="http://schemas.microsoft.com/office/drawing/2014/main" val="1794371748"/>
                    </a:ext>
                  </a:extLst>
                </a:gridCol>
                <a:gridCol w="1283017">
                  <a:extLst>
                    <a:ext uri="{9D8B030D-6E8A-4147-A177-3AD203B41FA5}">
                      <a16:colId xmlns:a16="http://schemas.microsoft.com/office/drawing/2014/main" val="96664679"/>
                    </a:ext>
                  </a:extLst>
                </a:gridCol>
                <a:gridCol w="1683067">
                  <a:extLst>
                    <a:ext uri="{9D8B030D-6E8A-4147-A177-3AD203B41FA5}">
                      <a16:colId xmlns:a16="http://schemas.microsoft.com/office/drawing/2014/main" val="869085865"/>
                    </a:ext>
                  </a:extLst>
                </a:gridCol>
                <a:gridCol w="1432243">
                  <a:extLst>
                    <a:ext uri="{9D8B030D-6E8A-4147-A177-3AD203B41FA5}">
                      <a16:colId xmlns:a16="http://schemas.microsoft.com/office/drawing/2014/main" val="1453995167"/>
                    </a:ext>
                  </a:extLst>
                </a:gridCol>
              </a:tblGrid>
              <a:tr h="74217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cs typeface="TH SarabunPSK"/>
                        </a:defRPr>
                      </a:lvl9pPr>
                    </a:lstStyle>
                    <a:p>
                      <a:pPr algn="ctr"/>
                      <a:r>
                        <a:rPr lang="th-TH" sz="2300" b="1" dirty="0">
                          <a:solidFill>
                            <a:schemeClr val="bg1"/>
                          </a:solidFill>
                        </a:rPr>
                        <a:t>ลำดับ</a:t>
                      </a:r>
                      <a:endParaRPr lang="th-TH" sz="2300" b="1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cs typeface="TH SarabunPSK"/>
                        </a:defRPr>
                      </a:lvl9pPr>
                    </a:lstStyle>
                    <a:p>
                      <a:pPr algn="ctr"/>
                      <a:r>
                        <a:rPr lang="th-TH" sz="2300" b="1" dirty="0">
                          <a:solidFill>
                            <a:schemeClr val="bg1"/>
                          </a:solidFill>
                        </a:rPr>
                        <a:t>คณะอนุกรรมาธิการฯ</a:t>
                      </a:r>
                      <a:endParaRPr lang="th-TH" sz="2300" b="1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cs typeface="TH SarabunPSK"/>
                        </a:defRPr>
                      </a:lvl9pPr>
                    </a:lstStyle>
                    <a:p>
                      <a:pPr algn="ctr"/>
                      <a:r>
                        <a:rPr lang="th-TH" sz="2300" b="1" dirty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ก่อนปรับลด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th-TH" sz="2300" b="1" dirty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ปรับลด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th-TH" sz="2300" b="1" dirty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หลังปรับลด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th-TH" sz="2300" b="1" dirty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หมายเหตุ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457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9pPr>
                    </a:lstStyle>
                    <a:p>
                      <a:pPr algn="ctr"/>
                      <a:r>
                        <a:rPr lang="th-TH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9pPr>
                    </a:lstStyle>
                    <a:p>
                      <a:pPr algn="thaiDist"/>
                      <a:r>
                        <a:rPr lang="th-TH" sz="2200" b="1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คณะอนุกรรมาธิการฝึกอบรม สัมมนา ประชาสัมพันธ์ ค่าจ้างเหมาบริการ ค่าจ้างที่ปรึกษา ค่าเช่า ค่าใช้จ่ายในการเดินทางไปราชการต่างประเทศ งบดำเนินงาน  งบเงินอุดหนุน และงบรายจ่ายอื่น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9pPr>
                    </a:lstStyle>
                    <a:p>
                      <a:pPr algn="r"/>
                      <a:r>
                        <a:rPr lang="th-TH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19,243,724,400</a:t>
                      </a:r>
                    </a:p>
                    <a:p>
                      <a:pPr algn="r"/>
                      <a:endParaRPr lang="th-TH" sz="2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200" b="1" dirty="0">
                          <a:solidFill>
                            <a:srgbClr val="FF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5,000,000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19,238,724,400</a:t>
                      </a:r>
                      <a:endParaRPr lang="th-TH" sz="2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(ร้อยละ </a:t>
                      </a:r>
                      <a:r>
                        <a:rPr lang="en-US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0.03</a:t>
                      </a:r>
                      <a:r>
                        <a:rPr lang="th-TH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0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9pPr>
                    </a:lstStyle>
                    <a:p>
                      <a:pPr marL="0" marR="0" lvl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คณะอนุกรรมาธิการที่ดินและสิ่งก่อสร้าง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9pPr>
                    </a:lstStyle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5,090,452,000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dirty="0">
                          <a:solidFill>
                            <a:srgbClr val="FF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30,000,000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5,060,452,000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(ร้อยละ</a:t>
                      </a:r>
                      <a:r>
                        <a:rPr lang="en-US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0.59</a:t>
                      </a:r>
                      <a:r>
                        <a:rPr lang="th-TH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6007926"/>
                  </a:ext>
                </a:extLst>
              </a:tr>
              <a:tr h="3710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3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คณะอนุกรรมาธิการครุภัณฑ์ </a:t>
                      </a:r>
                      <a:r>
                        <a:rPr lang="en-US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ICT </a:t>
                      </a:r>
                      <a:r>
                        <a:rPr lang="th-TH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และทุนหมุนเวียน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9pPr>
                    </a:lstStyle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12,611,987,000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rgbClr val="FF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endParaRPr lang="th-TH" sz="2200" b="1" dirty="0">
                        <a:solidFill>
                          <a:srgbClr val="FF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546A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12,611,987,000</a:t>
                      </a:r>
                      <a:endParaRPr lang="th-TH" sz="2200" b="1" dirty="0">
                        <a:solidFill>
                          <a:schemeClr val="tx2">
                            <a:lumMod val="50000"/>
                          </a:schemeClr>
                        </a:solidFill>
                        <a:highlight>
                          <a:srgbClr val="FFFF00"/>
                        </a:highligh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endParaRPr lang="th-TH" sz="2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8663568"/>
                  </a:ext>
                </a:extLst>
              </a:tr>
              <a:tr h="6626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9pPr>
                    </a:lstStyle>
                    <a:p>
                      <a:pPr marL="0" marR="0" lvl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คณะอนุกรรมาธิการแผนงานบูรณาการขับเคลื่อนการแก้ไขปัญหาจังหวัดชายแดนภาคใต้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9pPr>
                    </a:lstStyle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5,908,600</a:t>
                      </a:r>
                      <a:endParaRPr lang="th-TH" sz="22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b="1" dirty="0">
                          <a:solidFill>
                            <a:srgbClr val="FF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endParaRPr lang="th-TH" sz="2200" b="1" dirty="0">
                        <a:solidFill>
                          <a:srgbClr val="FF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th-TH" sz="2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546A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5,908,600</a:t>
                      </a:r>
                      <a:endParaRPr lang="th-TH" sz="2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endParaRPr lang="th-TH" sz="2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3926631"/>
                  </a:ext>
                </a:extLst>
              </a:tr>
              <a:tr h="6626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5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9pPr>
                    </a:lstStyle>
                    <a:p>
                      <a:pPr marL="0" marR="0" lvl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คณะอนุกรรมาธิการแผนงานบูรณาการป้องกัน ปราบปราม </a:t>
                      </a:r>
                      <a:br>
                        <a:rPr lang="th-TH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</a:br>
                      <a:r>
                        <a:rPr lang="th-TH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และบำบัดรักษาผู้ติดยาเสพติด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defRPr>
                      </a:lvl9pPr>
                    </a:lstStyle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187,286,300</a:t>
                      </a:r>
                    </a:p>
                    <a:p>
                      <a:pPr algn="r"/>
                      <a:endParaRPr lang="th-TH" sz="2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dirty="0">
                          <a:solidFill>
                            <a:srgbClr val="FF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200,000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187,086,300</a:t>
                      </a:r>
                      <a:endParaRPr lang="th-TH" sz="2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(ร้อยละ</a:t>
                      </a:r>
                      <a:r>
                        <a:rPr lang="en-US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0.11</a:t>
                      </a:r>
                      <a:r>
                        <a:rPr lang="th-TH" sz="2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714145"/>
                  </a:ext>
                </a:extLst>
              </a:tr>
              <a:tr h="624573"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2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รวมทั้งสิ้น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th-TH" sz="2400" b="1" dirty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37,139,358,300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35,200,000</a:t>
                      </a:r>
                      <a:endParaRPr lang="th-TH" sz="2400" b="1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37,104,158,300</a:t>
                      </a:r>
                      <a:endParaRPr lang="th-TH" sz="2400" b="1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(ร้อยละ 0.09)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6451161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871">
        <p15:prstTrans prst="pageCurlDouble"/>
      </p:transition>
    </mc:Choice>
    <mc:Fallback xmlns="">
      <p:transition spd="slow" advTm="5871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359EAE-90C3-8316-1E2F-30F092088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467C48C3-F4D0-7841-0396-01383386E929}"/>
              </a:ext>
            </a:extLst>
          </p:cNvPr>
          <p:cNvGrpSpPr/>
          <p:nvPr/>
        </p:nvGrpSpPr>
        <p:grpSpPr>
          <a:xfrm>
            <a:off x="233130" y="65702"/>
            <a:ext cx="4854039" cy="1348533"/>
            <a:chOff x="233130" y="129870"/>
            <a:chExt cx="4854039" cy="1348533"/>
          </a:xfrm>
        </p:grpSpPr>
        <p:pic>
          <p:nvPicPr>
            <p:cNvPr id="13" name="รูปภาพ 18">
              <a:extLst>
                <a:ext uri="{FF2B5EF4-FFF2-40B4-BE49-F238E27FC236}">
                  <a16:creationId xmlns:a16="http://schemas.microsoft.com/office/drawing/2014/main" id="{A33DE97F-3319-4F86-E46B-B1132B26BE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130" y="246117"/>
              <a:ext cx="598865" cy="1232286"/>
            </a:xfrm>
            <a:prstGeom prst="rect">
              <a:avLst/>
            </a:prstGeom>
            <a:noFill/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" name="สี่เหลี่ยมผืนผ้า 19">
              <a:extLst>
                <a:ext uri="{FF2B5EF4-FFF2-40B4-BE49-F238E27FC236}">
                  <a16:creationId xmlns:a16="http://schemas.microsoft.com/office/drawing/2014/main" id="{4D4AE223-0E58-5632-8F83-5AFEC6B701B2}"/>
                </a:ext>
              </a:extLst>
            </p:cNvPr>
            <p:cNvSpPr/>
            <p:nvPr/>
          </p:nvSpPr>
          <p:spPr>
            <a:xfrm>
              <a:off x="1051069" y="129870"/>
              <a:ext cx="2216013" cy="7783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กองทัพบก</a:t>
              </a:r>
            </a:p>
          </p:txBody>
        </p:sp>
        <p:sp>
          <p:nvSpPr>
            <p:cNvPr id="16" name="สี่เหลี่ยมผืนผ้า 19">
              <a:extLst>
                <a:ext uri="{FF2B5EF4-FFF2-40B4-BE49-F238E27FC236}">
                  <a16:creationId xmlns:a16="http://schemas.microsoft.com/office/drawing/2014/main" id="{6EDAC655-EEA7-095C-6AE1-DEBD4B3A844B}"/>
                </a:ext>
              </a:extLst>
            </p:cNvPr>
            <p:cNvSpPr/>
            <p:nvPr/>
          </p:nvSpPr>
          <p:spPr>
            <a:xfrm>
              <a:off x="1001076" y="783164"/>
              <a:ext cx="4086093" cy="512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9368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เป็นกองทัพที่มีศักยภาพ ทันสมัย เป็นที่เชื่อมั่น            ของประชาชนและเป็นหนึ่งในกองทัพชั้นนำของภูมิภาค</a:t>
              </a:r>
            </a:p>
          </p:txBody>
        </p:sp>
      </p:grpSp>
      <p:sp>
        <p:nvSpPr>
          <p:cNvPr id="17" name="สี่เหลี่ยมผืนผ้า 19">
            <a:extLst>
              <a:ext uri="{FF2B5EF4-FFF2-40B4-BE49-F238E27FC236}">
                <a16:creationId xmlns:a16="http://schemas.microsoft.com/office/drawing/2014/main" id="{8365B7F2-0E34-B4D9-B5F6-FB816BB6E0ED}"/>
              </a:ext>
            </a:extLst>
          </p:cNvPr>
          <p:cNvSpPr/>
          <p:nvPr/>
        </p:nvSpPr>
        <p:spPr>
          <a:xfrm>
            <a:off x="1026834" y="64827"/>
            <a:ext cx="2216013" cy="7783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กองทัพบก</a:t>
            </a:r>
          </a:p>
        </p:txBody>
      </p:sp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CDD4B933-0F32-BA05-F0EC-66913DB699D5}"/>
              </a:ext>
            </a:extLst>
          </p:cNvPr>
          <p:cNvSpPr/>
          <p:nvPr/>
        </p:nvSpPr>
        <p:spPr>
          <a:xfrm>
            <a:off x="36092" y="68834"/>
            <a:ext cx="12107779" cy="6729005"/>
          </a:xfrm>
          <a:prstGeom prst="rect">
            <a:avLst/>
          </a:prstGeom>
          <a:noFill/>
          <a:ln w="25400">
            <a:solidFill>
              <a:srgbClr val="00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สี่เหลี่ยมผืนผ้า: มุมมน 5">
            <a:extLst>
              <a:ext uri="{FF2B5EF4-FFF2-40B4-BE49-F238E27FC236}">
                <a16:creationId xmlns:a16="http://schemas.microsoft.com/office/drawing/2014/main" id="{1D1AF2E3-4D58-A2B1-42F2-CD86EEDF3F53}"/>
              </a:ext>
            </a:extLst>
          </p:cNvPr>
          <p:cNvSpPr/>
          <p:nvPr/>
        </p:nvSpPr>
        <p:spPr>
          <a:xfrm>
            <a:off x="10022888" y="902118"/>
            <a:ext cx="2216014" cy="512117"/>
          </a:xfrm>
          <a:prstGeom prst="round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400" b="1" dirty="0">
                <a:solidFill>
                  <a:srgbClr val="0A1DD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หน่วย </a:t>
            </a:r>
            <a:r>
              <a:rPr lang="en-US" sz="2400" b="1" dirty="0">
                <a:solidFill>
                  <a:srgbClr val="0A1DD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 </a:t>
            </a:r>
            <a:r>
              <a:rPr lang="th-TH" sz="2400" b="1" dirty="0">
                <a:solidFill>
                  <a:srgbClr val="0A1DD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ล้านบาท</a:t>
            </a: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srgbClr val="0A1DD0"/>
              </a:solidFill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graphicFrame>
        <p:nvGraphicFramePr>
          <p:cNvPr id="2" name="ตาราง 1">
            <a:extLst>
              <a:ext uri="{FF2B5EF4-FFF2-40B4-BE49-F238E27FC236}">
                <a16:creationId xmlns:a16="http://schemas.microsoft.com/office/drawing/2014/main" id="{1AA92F4E-2B70-4B59-216D-DEAFE37B24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9538672"/>
              </p:ext>
            </p:extLst>
          </p:nvPr>
        </p:nvGraphicFramePr>
        <p:xfrm>
          <a:off x="199836" y="1354846"/>
          <a:ext cx="11753974" cy="5396199"/>
        </p:xfrm>
        <a:graphic>
          <a:graphicData uri="http://schemas.openxmlformats.org/drawingml/2006/table">
            <a:tbl>
              <a:tblPr firstRow="1" firstCol="1" bandRow="1"/>
              <a:tblGrid>
                <a:gridCol w="6307054">
                  <a:extLst>
                    <a:ext uri="{9D8B030D-6E8A-4147-A177-3AD203B41FA5}">
                      <a16:colId xmlns:a16="http://schemas.microsoft.com/office/drawing/2014/main" val="2261510322"/>
                    </a:ext>
                  </a:extLst>
                </a:gridCol>
                <a:gridCol w="1340780">
                  <a:extLst>
                    <a:ext uri="{9D8B030D-6E8A-4147-A177-3AD203B41FA5}">
                      <a16:colId xmlns:a16="http://schemas.microsoft.com/office/drawing/2014/main" val="3967173370"/>
                    </a:ext>
                  </a:extLst>
                </a:gridCol>
                <a:gridCol w="1447790">
                  <a:extLst>
                    <a:ext uri="{9D8B030D-6E8A-4147-A177-3AD203B41FA5}">
                      <a16:colId xmlns:a16="http://schemas.microsoft.com/office/drawing/2014/main" val="3651268645"/>
                    </a:ext>
                  </a:extLst>
                </a:gridCol>
                <a:gridCol w="1649223">
                  <a:extLst>
                    <a:ext uri="{9D8B030D-6E8A-4147-A177-3AD203B41FA5}">
                      <a16:colId xmlns:a16="http://schemas.microsoft.com/office/drawing/2014/main" val="1153652204"/>
                    </a:ext>
                  </a:extLst>
                </a:gridCol>
                <a:gridCol w="1009127">
                  <a:extLst>
                    <a:ext uri="{9D8B030D-6E8A-4147-A177-3AD203B41FA5}">
                      <a16:colId xmlns:a16="http://schemas.microsoft.com/office/drawing/2014/main" val="1894631268"/>
                    </a:ext>
                  </a:extLst>
                </a:gridCol>
              </a:tblGrid>
              <a:tr h="544781"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แผนงาน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5084" marR="55084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พ.ร.บ. 256</a:t>
                      </a: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5084" marR="55084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พ.ร.บ. 256</a:t>
                      </a: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5084" marR="55084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ร่าง พ.ร.บ.</a:t>
                      </a: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2569 </a:t>
                      </a:r>
                      <a:endParaRPr lang="th-TH" sz="24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(หลังคณะอนุฯ ปรับลด)</a:t>
                      </a:r>
                      <a:endParaRPr lang="en-US" sz="16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5084" marR="55084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th-TH" sz="16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เพิ่ม/ลด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th-TH" sz="16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จากปี 2568</a:t>
                      </a:r>
                      <a:endParaRPr lang="en-US" sz="16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5084" marR="55084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8625052"/>
                  </a:ext>
                </a:extLst>
              </a:tr>
              <a:tr h="441936"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thaiDi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แผนงานบุคลากรภาครัฐ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5084" marR="55084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61,632</a:t>
                      </a:r>
                      <a:r>
                        <a:rPr lang="th-TH" sz="2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9190</a:t>
                      </a:r>
                      <a:endParaRPr lang="th-TH" sz="2400" b="1" i="0" u="none" strike="noStrike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59,453.2816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t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60,030.3032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t"/>
                      <a:r>
                        <a:rPr lang="en-US" sz="2400" b="1" i="0" u="none" strike="noStrike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0.97</a:t>
                      </a:r>
                      <a:endParaRPr lang="th-TH" sz="2400" b="1" i="0" u="none" strike="noStrike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7365557"/>
                  </a:ext>
                </a:extLst>
              </a:tr>
              <a:tr h="441936"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thaiDi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แผนงานพื้นฐาน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5084" marR="55084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13,197</a:t>
                      </a:r>
                      <a:r>
                        <a:rPr lang="th-TH" sz="2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7332</a:t>
                      </a:r>
                      <a:endParaRPr lang="th-TH" sz="2400" b="1" i="0" u="none" strike="noStrike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13,337.5461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13,125.8966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en-US" sz="2400" b="1" i="0" u="none" strike="noStrike" dirty="0">
                          <a:solidFill>
                            <a:srgbClr val="FF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-1.59</a:t>
                      </a:r>
                      <a:endParaRPr lang="th-TH" sz="2400" b="1" i="0" u="none" strike="noStrike" dirty="0">
                        <a:solidFill>
                          <a:srgbClr val="FF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3948006"/>
                  </a:ext>
                </a:extLst>
              </a:tr>
              <a:tr h="441936"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thaiDi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 แผนงานยุทธศาสตร์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5084" marR="55084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19,869</a:t>
                      </a:r>
                      <a:r>
                        <a:rPr lang="th-TH" sz="2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0727</a:t>
                      </a:r>
                      <a:endParaRPr lang="th-TH" sz="2400" b="1" i="0" u="none" strike="noStrike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22,422.3712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23,7</a:t>
                      </a:r>
                      <a:r>
                        <a:rPr lang="en-US" sz="2400" b="1" i="0" u="none" strike="noStrike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85</a:t>
                      </a:r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.2668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en-US" sz="2400" b="1" i="0" u="none" strike="noStrike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6.08</a:t>
                      </a:r>
                      <a:endParaRPr lang="th-TH" sz="2400" b="1" i="0" u="none" strike="noStrike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4235076"/>
                  </a:ext>
                </a:extLst>
              </a:tr>
              <a:tr h="331452"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thaiDi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1) แผนงานยุทธศาสตร์เสริมสร้างความมั่นคงของสถาบันหลักของชาติ</a:t>
                      </a:r>
                    </a:p>
                  </a:txBody>
                  <a:tcPr marL="55084" marR="55084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291.2000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286.9500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289.3500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0.8</a:t>
                      </a:r>
                      <a:r>
                        <a:rPr lang="en-US" sz="22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6882290"/>
                  </a:ext>
                </a:extLst>
              </a:tr>
              <a:tr h="339597"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thaiDi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2) แผนงานยุทธศาสตร์ส่งเสริมความสัมพันธ์ระหว่างประเทศ</a:t>
                      </a:r>
                      <a:endParaRPr 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5084" marR="55084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8.1000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17.2714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5.7601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200" b="1" i="0" u="none" strike="noStrike" dirty="0">
                          <a:solidFill>
                            <a:srgbClr val="FF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-66.6</a:t>
                      </a:r>
                      <a:r>
                        <a:rPr lang="en-US" sz="2200" b="1" i="0" u="none" strike="noStrike" dirty="0">
                          <a:solidFill>
                            <a:srgbClr val="FF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th-TH" sz="2200" b="1" i="0" u="none" strike="noStrike" dirty="0">
                        <a:solidFill>
                          <a:srgbClr val="FF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613216"/>
                  </a:ext>
                </a:extLst>
              </a:tr>
              <a:tr h="388957"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thaiDi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3) แผนงานยุทธศาสตร์ป้องกันและแก้ไขปัญหาที่มีผลกระทบต่อความมั่นคง </a:t>
                      </a:r>
                      <a:endParaRPr 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5084" marR="55084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en-US" sz="22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2,923</a:t>
                      </a:r>
                      <a:r>
                        <a:rPr lang="th-TH" sz="22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en-US" sz="22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6961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3,289.6998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t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3,572.7315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t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8.60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7999174"/>
                  </a:ext>
                </a:extLst>
              </a:tr>
              <a:tr h="420980"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thaiDi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4) แผนงานยุทธศาสตร์พัฒนาศักยภาพการป้องกันประเทศ และความพร้อมเผชิญภัยคุกคามทุกมิติ</a:t>
                      </a:r>
                      <a:endParaRPr 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5084" marR="55084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en-US" sz="22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16,633</a:t>
                      </a:r>
                      <a:r>
                        <a:rPr lang="th-TH" sz="22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en-US" sz="22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0645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18,828.4500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19,917.4252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5.78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7489224"/>
                  </a:ext>
                </a:extLst>
              </a:tr>
              <a:tr h="357282"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thaiDi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5) แผนงานยทธศาสตรรกษาความสงบภายในประเทศ</a:t>
                      </a:r>
                      <a:endParaRPr 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5084" marR="55084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200" b="1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13.0121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200" b="1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200" b="1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en-US" sz="2200" b="1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endParaRPr lang="th-TH" sz="2200" b="1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731842"/>
                  </a:ext>
                </a:extLst>
              </a:tr>
              <a:tr h="441936"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thaiDi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 แผนงานบูรณาการฯ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5084" marR="55084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673.6667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682.7482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19</a:t>
                      </a:r>
                      <a:r>
                        <a:rPr lang="en-US" sz="2400" b="1" i="0" u="none" strike="noStrike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.</a:t>
                      </a:r>
                      <a:r>
                        <a:rPr lang="en-US" sz="2400" b="1" i="0" u="none" strike="noStrike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9949</a:t>
                      </a:r>
                      <a:endParaRPr lang="th-TH" sz="2400" b="1" i="0" u="none" strike="noStrike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en-US" sz="2400" b="1" i="0" u="none" strike="noStrike" dirty="0">
                          <a:solidFill>
                            <a:srgbClr val="FF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-71.73</a:t>
                      </a:r>
                      <a:endParaRPr lang="th-TH" sz="2400" b="1" i="0" u="none" strike="noStrike" dirty="0">
                        <a:solidFill>
                          <a:srgbClr val="FF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4549880"/>
                  </a:ext>
                </a:extLst>
              </a:tr>
              <a:tr h="339597"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thaiDi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8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1) แผนงานบูรณาการขับเคลื่อนการแก้ไขปัญหาจังหวัดชายแดนภาคใต้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5084" marR="55084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496.4789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508.3258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5.9086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200" b="1" i="0" u="none" strike="noStrike" dirty="0">
                          <a:solidFill>
                            <a:srgbClr val="FF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-98.84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3559267"/>
                  </a:ext>
                </a:extLst>
              </a:tr>
              <a:tr h="339597"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thaiDi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8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2) แผนงานบูรณาการป้องกัน ปราบปราม และบำบัดรักษาผู้ติดยาเสพติด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5084" marR="55084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177.1878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174.4224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187.0863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en-US" sz="22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7.26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2149379"/>
                  </a:ext>
                </a:extLst>
              </a:tr>
              <a:tr h="441936"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400" u="sng" dirty="0">
                          <a:solidFill>
                            <a:srgbClr val="FFFF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รวมทั้งสิ้น</a:t>
                      </a:r>
                      <a:endParaRPr lang="en-US" sz="2400" u="sng" dirty="0">
                        <a:solidFill>
                          <a:srgbClr val="FFFF00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5084" marR="55084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400" b="1" i="0" u="sng" strike="noStrike" dirty="0">
                          <a:solidFill>
                            <a:srgbClr val="FFFF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95,373.3916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400" b="1" i="0" u="sng" strike="noStrike" dirty="0">
                          <a:solidFill>
                            <a:srgbClr val="FFFF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95,895.9471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th-TH" sz="2400" b="1" i="0" u="sng" strike="noStrike" dirty="0">
                          <a:solidFill>
                            <a:srgbClr val="FFFF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97,1</a:t>
                      </a:r>
                      <a:r>
                        <a:rPr lang="en-US" sz="2400" b="1" i="0" u="sng" strike="noStrike" dirty="0">
                          <a:solidFill>
                            <a:srgbClr val="FFFF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34.461</a:t>
                      </a:r>
                      <a:r>
                        <a:rPr lang="th-TH" sz="2400" b="1" i="0" u="sng" strike="noStrike" dirty="0">
                          <a:solidFill>
                            <a:srgbClr val="FFFF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>
                      <a:lvl1pPr marL="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04815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09630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1444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1926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24076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828891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133707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438522" algn="l" defTabSz="609630" rtl="0" eaLnBrk="1" latinLnBrk="0" hangingPunct="1">
                        <a:defRPr sz="1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t"/>
                      <a:r>
                        <a:rPr lang="en-US" sz="2400" b="1" i="0" u="sng" strike="noStrike" dirty="0">
                          <a:solidFill>
                            <a:srgbClr val="FFFF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1.29</a:t>
                      </a:r>
                      <a:endParaRPr lang="th-TH" sz="2400" b="1" i="0" u="sng" strike="noStrike" dirty="0">
                        <a:solidFill>
                          <a:srgbClr val="FFFF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9285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04158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871">
        <p15:prstTrans prst="pageCurlDouble"/>
      </p:transition>
    </mc:Choice>
    <mc:Fallback xmlns="">
      <p:transition spd="slow" advTm="5871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กลุ่ม 2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20000"/>
                      </a14:imgEffect>
                    </a14:imgLayer>
                  </a14:imgProps>
                </a:ext>
              </a:extLst>
            </a:blip>
            <a:srcRect l="16548" t="17072" r="17381" b="13228"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0" name="สี่เหลี่ยมผืนผ้า 19"/>
            <p:cNvSpPr/>
            <p:nvPr/>
          </p:nvSpPr>
          <p:spPr>
            <a:xfrm>
              <a:off x="0" y="1618688"/>
              <a:ext cx="12192000" cy="975855"/>
            </a:xfrm>
            <a:prstGeom prst="rect">
              <a:avLst/>
            </a:prstGeom>
            <a:solidFill>
              <a:srgbClr val="0033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5400" b="1" i="0" u="sng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ความมุ่งหมายตามพันธกิจหลักของกองทัพบก</a:t>
              </a:r>
            </a:p>
          </p:txBody>
        </p:sp>
      </p:grpSp>
      <p:sp>
        <p:nvSpPr>
          <p:cNvPr id="2" name="Freeform 2"/>
          <p:cNvSpPr/>
          <p:nvPr/>
        </p:nvSpPr>
        <p:spPr>
          <a:xfrm flipH="1">
            <a:off x="-1449718" y="5516989"/>
            <a:ext cx="6761225" cy="3589595"/>
          </a:xfrm>
          <a:custGeom>
            <a:avLst/>
            <a:gdLst/>
            <a:ahLst/>
            <a:cxnLst/>
            <a:rect l="l" t="t" r="r" b="b"/>
            <a:pathLst>
              <a:path w="10141837" h="5384393">
                <a:moveTo>
                  <a:pt x="10141836" y="0"/>
                </a:moveTo>
                <a:lnTo>
                  <a:pt x="0" y="0"/>
                </a:lnTo>
                <a:lnTo>
                  <a:pt x="0" y="5384394"/>
                </a:lnTo>
                <a:lnTo>
                  <a:pt x="10141836" y="5384394"/>
                </a:lnTo>
                <a:lnTo>
                  <a:pt x="10141836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5" name="Freeform 5"/>
          <p:cNvSpPr/>
          <p:nvPr/>
        </p:nvSpPr>
        <p:spPr>
          <a:xfrm>
            <a:off x="13397797" y="6858000"/>
            <a:ext cx="6602389" cy="3505268"/>
          </a:xfrm>
          <a:custGeom>
            <a:avLst/>
            <a:gdLst/>
            <a:ahLst/>
            <a:cxnLst/>
            <a:rect l="l" t="t" r="r" b="b"/>
            <a:pathLst>
              <a:path w="9903583" h="5257902">
                <a:moveTo>
                  <a:pt x="0" y="0"/>
                </a:moveTo>
                <a:lnTo>
                  <a:pt x="9903583" y="0"/>
                </a:lnTo>
                <a:lnTo>
                  <a:pt x="9903583" y="5257902"/>
                </a:lnTo>
                <a:lnTo>
                  <a:pt x="0" y="525790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6" name="Freeform 6"/>
          <p:cNvSpPr/>
          <p:nvPr/>
        </p:nvSpPr>
        <p:spPr>
          <a:xfrm flipV="1">
            <a:off x="10166734" y="-2317429"/>
            <a:ext cx="6602389" cy="3505268"/>
          </a:xfrm>
          <a:custGeom>
            <a:avLst/>
            <a:gdLst/>
            <a:ahLst/>
            <a:cxnLst/>
            <a:rect l="l" t="t" r="r" b="b"/>
            <a:pathLst>
              <a:path w="9903583" h="5257902">
                <a:moveTo>
                  <a:pt x="0" y="5257902"/>
                </a:moveTo>
                <a:lnTo>
                  <a:pt x="9903583" y="5257902"/>
                </a:lnTo>
                <a:lnTo>
                  <a:pt x="9903583" y="0"/>
                </a:lnTo>
                <a:lnTo>
                  <a:pt x="0" y="0"/>
                </a:lnTo>
                <a:lnTo>
                  <a:pt x="0" y="5257902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27" name="สี่เหลี่ยมผืนผ้า 26"/>
          <p:cNvSpPr/>
          <p:nvPr/>
        </p:nvSpPr>
        <p:spPr>
          <a:xfrm>
            <a:off x="1077996" y="2594543"/>
            <a:ext cx="10667999" cy="3047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เสริมสร้างและพัฒนากำลังของกองทัพ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     การสนับสนุนภารกิจรัฐบาล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  	   การช่วยเหลือและเป็นที่พึ่งของประชาชน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3C3761A-8702-D9C0-DEF0-0EF5C0392B0C}"/>
              </a:ext>
            </a:extLst>
          </p:cNvPr>
          <p:cNvGrpSpPr/>
          <p:nvPr/>
        </p:nvGrpSpPr>
        <p:grpSpPr>
          <a:xfrm>
            <a:off x="233130" y="129870"/>
            <a:ext cx="4854039" cy="1348533"/>
            <a:chOff x="233130" y="129870"/>
            <a:chExt cx="4854039" cy="1348533"/>
          </a:xfrm>
        </p:grpSpPr>
        <p:pic>
          <p:nvPicPr>
            <p:cNvPr id="14" name="รูปภาพ 18">
              <a:extLst>
                <a:ext uri="{FF2B5EF4-FFF2-40B4-BE49-F238E27FC236}">
                  <a16:creationId xmlns:a16="http://schemas.microsoft.com/office/drawing/2014/main" id="{9862133C-EF15-04A5-EF28-CD3CD9CFD97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130" y="246117"/>
              <a:ext cx="598865" cy="1232286"/>
            </a:xfrm>
            <a:prstGeom prst="rect">
              <a:avLst/>
            </a:prstGeom>
            <a:noFill/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สี่เหลี่ยมผืนผ้า 19">
              <a:extLst>
                <a:ext uri="{FF2B5EF4-FFF2-40B4-BE49-F238E27FC236}">
                  <a16:creationId xmlns:a16="http://schemas.microsoft.com/office/drawing/2014/main" id="{24CC9A3E-66D7-81E2-3A20-9DD0EE5CE3EF}"/>
                </a:ext>
              </a:extLst>
            </p:cNvPr>
            <p:cNvSpPr/>
            <p:nvPr/>
          </p:nvSpPr>
          <p:spPr>
            <a:xfrm>
              <a:off x="1051069" y="129870"/>
              <a:ext cx="2216013" cy="7783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กองทัพบก</a:t>
              </a:r>
            </a:p>
          </p:txBody>
        </p:sp>
        <p:sp>
          <p:nvSpPr>
            <p:cNvPr id="16" name="สี่เหลี่ยมผืนผ้า 19">
              <a:extLst>
                <a:ext uri="{FF2B5EF4-FFF2-40B4-BE49-F238E27FC236}">
                  <a16:creationId xmlns:a16="http://schemas.microsoft.com/office/drawing/2014/main" id="{730B248B-52E0-D5AF-C593-496993D63FA0}"/>
                </a:ext>
              </a:extLst>
            </p:cNvPr>
            <p:cNvSpPr/>
            <p:nvPr/>
          </p:nvSpPr>
          <p:spPr>
            <a:xfrm>
              <a:off x="1001076" y="783164"/>
              <a:ext cx="4086093" cy="512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เป็นกองทัพที่มีศักยภาพ ทันสมัย เป็นที่เชื่อมั่น            ของประชาชนและเป็นหนึ่งในกองทัพชั้นนำของภูมิภาค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1">
            <a:extLst>
              <a:ext uri="{FF2B5EF4-FFF2-40B4-BE49-F238E27FC236}">
                <a16:creationId xmlns:a16="http://schemas.microsoft.com/office/drawing/2014/main" id="{2BDC4F8C-F5D4-93E1-E2C1-AE1F10D034C5}"/>
              </a:ext>
            </a:extLst>
          </p:cNvPr>
          <p:cNvGrpSpPr/>
          <p:nvPr/>
        </p:nvGrpSpPr>
        <p:grpSpPr>
          <a:xfrm>
            <a:off x="233130" y="129870"/>
            <a:ext cx="4854039" cy="1348533"/>
            <a:chOff x="233130" y="129870"/>
            <a:chExt cx="4854039" cy="1348533"/>
          </a:xfrm>
        </p:grpSpPr>
        <p:pic>
          <p:nvPicPr>
            <p:cNvPr id="11" name="รูปภาพ 18">
              <a:extLst>
                <a:ext uri="{FF2B5EF4-FFF2-40B4-BE49-F238E27FC236}">
                  <a16:creationId xmlns:a16="http://schemas.microsoft.com/office/drawing/2014/main" id="{975353FE-72B0-0416-2B27-70769916D9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130" y="246117"/>
              <a:ext cx="598865" cy="1232286"/>
            </a:xfrm>
            <a:prstGeom prst="rect">
              <a:avLst/>
            </a:prstGeom>
            <a:noFill/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2" name="สี่เหลี่ยมผืนผ้า 19">
              <a:extLst>
                <a:ext uri="{FF2B5EF4-FFF2-40B4-BE49-F238E27FC236}">
                  <a16:creationId xmlns:a16="http://schemas.microsoft.com/office/drawing/2014/main" id="{44A8FE4D-6683-059A-C5DF-B2CF30F600A3}"/>
                </a:ext>
              </a:extLst>
            </p:cNvPr>
            <p:cNvSpPr/>
            <p:nvPr/>
          </p:nvSpPr>
          <p:spPr>
            <a:xfrm>
              <a:off x="1051069" y="129870"/>
              <a:ext cx="2216013" cy="7783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กองทัพบก</a:t>
              </a:r>
            </a:p>
          </p:txBody>
        </p:sp>
        <p:sp>
          <p:nvSpPr>
            <p:cNvPr id="13" name="สี่เหลี่ยมผืนผ้า 19">
              <a:extLst>
                <a:ext uri="{FF2B5EF4-FFF2-40B4-BE49-F238E27FC236}">
                  <a16:creationId xmlns:a16="http://schemas.microsoft.com/office/drawing/2014/main" id="{0C60F0F0-15A1-A199-E736-FAD3BE661608}"/>
                </a:ext>
              </a:extLst>
            </p:cNvPr>
            <p:cNvSpPr/>
            <p:nvPr/>
          </p:nvSpPr>
          <p:spPr>
            <a:xfrm>
              <a:off x="1001076" y="783164"/>
              <a:ext cx="4086093" cy="512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9368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เป็นกองทัพที่มีศักยภาพ ทันสมัย เป็นที่เชื่อมั่น            ของประชาชนและเป็นหนึ่งในกองทัพชั้นนำของภูมิภาค</a:t>
              </a:r>
            </a:p>
          </p:txBody>
        </p:sp>
      </p:grpSp>
      <p:sp>
        <p:nvSpPr>
          <p:cNvPr id="14" name="สี่เหลี่ยมผืนผ้า 19">
            <a:extLst>
              <a:ext uri="{FF2B5EF4-FFF2-40B4-BE49-F238E27FC236}">
                <a16:creationId xmlns:a16="http://schemas.microsoft.com/office/drawing/2014/main" id="{C8966607-15C4-D354-EC2E-762CE9F8233B}"/>
              </a:ext>
            </a:extLst>
          </p:cNvPr>
          <p:cNvSpPr/>
          <p:nvPr/>
        </p:nvSpPr>
        <p:spPr>
          <a:xfrm>
            <a:off x="1026834" y="128995"/>
            <a:ext cx="2216013" cy="7783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กองทัพบก</a:t>
            </a:r>
          </a:p>
        </p:txBody>
      </p:sp>
      <p:sp>
        <p:nvSpPr>
          <p:cNvPr id="15" name="กล่องข้อความ 23">
            <a:extLst>
              <a:ext uri="{FF2B5EF4-FFF2-40B4-BE49-F238E27FC236}">
                <a16:creationId xmlns:a16="http://schemas.microsoft.com/office/drawing/2014/main" id="{FB7C3AF7-EC71-5A6B-B6FC-8183F2AFA24D}"/>
              </a:ext>
            </a:extLst>
          </p:cNvPr>
          <p:cNvSpPr txBox="1"/>
          <p:nvPr/>
        </p:nvSpPr>
        <p:spPr>
          <a:xfrm>
            <a:off x="233130" y="1599718"/>
            <a:ext cx="11725740" cy="769441"/>
          </a:xfrm>
          <a:prstGeom prst="rect">
            <a:avLst/>
          </a:prstGeom>
          <a:solidFill>
            <a:srgbClr val="003300"/>
          </a:solidFill>
          <a:ln>
            <a:solidFill>
              <a:srgbClr val="0033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 w="6350">
                  <a:solidFill>
                    <a:prstClr val="black">
                      <a:lumMod val="50000"/>
                    </a:prstClr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1) ยึดถือภารกิจและหน้าที่ของกองทัพบก</a:t>
            </a:r>
          </a:p>
        </p:txBody>
      </p:sp>
      <p:sp>
        <p:nvSpPr>
          <p:cNvPr id="17" name="สี่เหลี่ยมผืนผ้า 16">
            <a:extLst>
              <a:ext uri="{FF2B5EF4-FFF2-40B4-BE49-F238E27FC236}">
                <a16:creationId xmlns:a16="http://schemas.microsoft.com/office/drawing/2014/main" id="{7EA17E7A-07AD-144A-59F2-3528A9501A1C}"/>
              </a:ext>
            </a:extLst>
          </p:cNvPr>
          <p:cNvSpPr/>
          <p:nvPr/>
        </p:nvSpPr>
        <p:spPr>
          <a:xfrm>
            <a:off x="36092" y="68834"/>
            <a:ext cx="12107779" cy="6729005"/>
          </a:xfrm>
          <a:prstGeom prst="rect">
            <a:avLst/>
          </a:prstGeom>
          <a:noFill/>
          <a:ln w="25400">
            <a:solidFill>
              <a:srgbClr val="00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6EEB27C2-629C-E762-0BAF-B1379FCE47B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453" r="9641"/>
          <a:stretch>
            <a:fillRect/>
          </a:stretch>
        </p:blipFill>
        <p:spPr>
          <a:xfrm>
            <a:off x="8475881" y="4580719"/>
            <a:ext cx="2716950" cy="1800000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BA8F8BF2-A3B9-89F7-9E4D-94F325379B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834" y="2609621"/>
            <a:ext cx="2701667" cy="1800000"/>
          </a:xfrm>
          <a:prstGeom prst="rect">
            <a:avLst/>
          </a:prstGeom>
          <a:noFill/>
          <a:ln>
            <a:solidFill>
              <a:srgbClr val="0066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https://lh3.googleusercontent.com/d/1oXoLY-x6eZbfe0u_5LkwSGnjlzmT9N1q">
            <a:extLst>
              <a:ext uri="{FF2B5EF4-FFF2-40B4-BE49-F238E27FC236}">
                <a16:creationId xmlns:a16="http://schemas.microsoft.com/office/drawing/2014/main" id="{F44D048D-85D6-D4BD-8866-E26AA3CECF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 t="-255"/>
          <a:stretch>
            <a:fillRect/>
          </a:stretch>
        </p:blipFill>
        <p:spPr bwMode="auto">
          <a:xfrm>
            <a:off x="1026833" y="4574463"/>
            <a:ext cx="2701667" cy="1806256"/>
          </a:xfrm>
          <a:prstGeom prst="rect">
            <a:avLst/>
          </a:prstGeom>
          <a:noFill/>
          <a:ln>
            <a:solidFill>
              <a:srgbClr val="0066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20" name="รูปภาพ 19">
            <a:extLst>
              <a:ext uri="{FF2B5EF4-FFF2-40B4-BE49-F238E27FC236}">
                <a16:creationId xmlns:a16="http://schemas.microsoft.com/office/drawing/2014/main" id="{F3A1DC79-D9B6-A3C1-E968-F8E953A1E4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00"/>
          <a:stretch>
            <a:fillRect/>
          </a:stretch>
        </p:blipFill>
        <p:spPr>
          <a:xfrm>
            <a:off x="4751357" y="2608784"/>
            <a:ext cx="2701667" cy="1801674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28" name="รูปภาพ 27">
            <a:extLst>
              <a:ext uri="{FF2B5EF4-FFF2-40B4-BE49-F238E27FC236}">
                <a16:creationId xmlns:a16="http://schemas.microsoft.com/office/drawing/2014/main" id="{DE7A046F-E971-1ABD-A1A4-05FE1706E9B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5803" y="2621908"/>
            <a:ext cx="2701667" cy="1801674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30" name="Picture 4" descr="มาช่วยกันส่งของให้ทหารหาญตามแนวชายแดนกันนะครับ .. ไม่เกิน 5 กก. ems  ส่งฟรีครับ ^^ - Pantip">
            <a:extLst>
              <a:ext uri="{FF2B5EF4-FFF2-40B4-BE49-F238E27FC236}">
                <a16:creationId xmlns:a16="http://schemas.microsoft.com/office/drawing/2014/main" id="{FFE513B2-C9F0-F745-39F1-90C3EC767F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3" r="4726"/>
          <a:stretch>
            <a:fillRect/>
          </a:stretch>
        </p:blipFill>
        <p:spPr bwMode="auto">
          <a:xfrm>
            <a:off x="4751357" y="4574463"/>
            <a:ext cx="2701667" cy="1806256"/>
          </a:xfrm>
          <a:prstGeom prst="rect">
            <a:avLst/>
          </a:prstGeom>
          <a:noFill/>
          <a:ln>
            <a:solidFill>
              <a:srgbClr val="0066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017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B71E9-C8F6-CBE4-3EE0-78FD17A1E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กล่องข้อความ 23">
            <a:extLst>
              <a:ext uri="{FF2B5EF4-FFF2-40B4-BE49-F238E27FC236}">
                <a16:creationId xmlns:a16="http://schemas.microsoft.com/office/drawing/2014/main" id="{1DA85930-5E1D-DC7C-3DDC-862B5D16F343}"/>
              </a:ext>
            </a:extLst>
          </p:cNvPr>
          <p:cNvSpPr txBox="1"/>
          <p:nvPr/>
        </p:nvSpPr>
        <p:spPr>
          <a:xfrm>
            <a:off x="233130" y="1624890"/>
            <a:ext cx="11665645" cy="769441"/>
          </a:xfrm>
          <a:prstGeom prst="rect">
            <a:avLst/>
          </a:prstGeom>
          <a:solidFill>
            <a:srgbClr val="003300"/>
          </a:solidFill>
          <a:ln>
            <a:solidFill>
              <a:srgbClr val="0033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4400" b="1" dirty="0">
                <a:ln>
                  <a:solidFill>
                    <a:prstClr val="black">
                      <a:lumMod val="50000"/>
                    </a:prstClr>
                  </a:solidFill>
                </a:ln>
                <a:solidFill>
                  <a:srgbClr val="FFFF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2</a:t>
            </a:r>
            <a:r>
              <a:rPr kumimoji="0" lang="th-TH" sz="4400" b="1" i="0" u="none" strike="noStrike" kern="1200" cap="none" spc="0" normalizeH="0" baseline="0" noProof="0" dirty="0">
                <a:ln>
                  <a:solidFill>
                    <a:prstClr val="black">
                      <a:lumMod val="50000"/>
                    </a:prstClr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) การปฏิบัติภารกิจตามที่ได้รับมอบหมายจากรัฐบาล </a:t>
            </a:r>
          </a:p>
        </p:txBody>
      </p:sp>
      <p:grpSp>
        <p:nvGrpSpPr>
          <p:cNvPr id="2" name="Group 11">
            <a:extLst>
              <a:ext uri="{FF2B5EF4-FFF2-40B4-BE49-F238E27FC236}">
                <a16:creationId xmlns:a16="http://schemas.microsoft.com/office/drawing/2014/main" id="{2AA067FF-9480-2C3F-C749-E4AFAA409550}"/>
              </a:ext>
            </a:extLst>
          </p:cNvPr>
          <p:cNvGrpSpPr/>
          <p:nvPr/>
        </p:nvGrpSpPr>
        <p:grpSpPr>
          <a:xfrm>
            <a:off x="233130" y="129870"/>
            <a:ext cx="4854039" cy="1348533"/>
            <a:chOff x="233130" y="129870"/>
            <a:chExt cx="4854039" cy="1348533"/>
          </a:xfrm>
        </p:grpSpPr>
        <p:pic>
          <p:nvPicPr>
            <p:cNvPr id="3" name="รูปภาพ 18">
              <a:extLst>
                <a:ext uri="{FF2B5EF4-FFF2-40B4-BE49-F238E27FC236}">
                  <a16:creationId xmlns:a16="http://schemas.microsoft.com/office/drawing/2014/main" id="{92C0F38F-4EF8-FC6B-AD7C-8B8E0A43AA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130" y="246117"/>
              <a:ext cx="598865" cy="1232286"/>
            </a:xfrm>
            <a:prstGeom prst="rect">
              <a:avLst/>
            </a:prstGeom>
            <a:noFill/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" name="สี่เหลี่ยมผืนผ้า 19">
              <a:extLst>
                <a:ext uri="{FF2B5EF4-FFF2-40B4-BE49-F238E27FC236}">
                  <a16:creationId xmlns:a16="http://schemas.microsoft.com/office/drawing/2014/main" id="{82B1B0F8-5F45-9569-141D-75EE964002B8}"/>
                </a:ext>
              </a:extLst>
            </p:cNvPr>
            <p:cNvSpPr/>
            <p:nvPr/>
          </p:nvSpPr>
          <p:spPr>
            <a:xfrm>
              <a:off x="1051069" y="129870"/>
              <a:ext cx="2216013" cy="7783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กองทัพบก</a:t>
              </a:r>
            </a:p>
          </p:txBody>
        </p:sp>
        <p:sp>
          <p:nvSpPr>
            <p:cNvPr id="7" name="สี่เหลี่ยมผืนผ้า 19">
              <a:extLst>
                <a:ext uri="{FF2B5EF4-FFF2-40B4-BE49-F238E27FC236}">
                  <a16:creationId xmlns:a16="http://schemas.microsoft.com/office/drawing/2014/main" id="{BED166BA-149A-7EC2-7C0D-071BCE6292D9}"/>
                </a:ext>
              </a:extLst>
            </p:cNvPr>
            <p:cNvSpPr/>
            <p:nvPr/>
          </p:nvSpPr>
          <p:spPr>
            <a:xfrm>
              <a:off x="1001076" y="783164"/>
              <a:ext cx="4086093" cy="512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9368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เป็นกองทัพที่มีศักยภาพ ทันสมัย เป็นที่เชื่อมั่น            ของประชาชนและเป็นหนึ่งในกองทัพชั้นนำของภูมิภาค</a:t>
              </a:r>
            </a:p>
          </p:txBody>
        </p:sp>
      </p:grpSp>
      <p:sp>
        <p:nvSpPr>
          <p:cNvPr id="9" name="สี่เหลี่ยมผืนผ้า 19">
            <a:extLst>
              <a:ext uri="{FF2B5EF4-FFF2-40B4-BE49-F238E27FC236}">
                <a16:creationId xmlns:a16="http://schemas.microsoft.com/office/drawing/2014/main" id="{C71E4D13-F464-5A2C-C8D7-A557CC8C9602}"/>
              </a:ext>
            </a:extLst>
          </p:cNvPr>
          <p:cNvSpPr/>
          <p:nvPr/>
        </p:nvSpPr>
        <p:spPr>
          <a:xfrm>
            <a:off x="1026834" y="128995"/>
            <a:ext cx="2216013" cy="7783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กองทัพบก</a:t>
            </a:r>
          </a:p>
        </p:txBody>
      </p:sp>
      <p:sp>
        <p:nvSpPr>
          <p:cNvPr id="11" name="สี่เหลี่ยมผืนผ้า 10">
            <a:extLst>
              <a:ext uri="{FF2B5EF4-FFF2-40B4-BE49-F238E27FC236}">
                <a16:creationId xmlns:a16="http://schemas.microsoft.com/office/drawing/2014/main" id="{770F7ACE-9512-B1C0-D1B1-2BA584C30ED8}"/>
              </a:ext>
            </a:extLst>
          </p:cNvPr>
          <p:cNvSpPr/>
          <p:nvPr/>
        </p:nvSpPr>
        <p:spPr>
          <a:xfrm>
            <a:off x="36092" y="68834"/>
            <a:ext cx="12107779" cy="6729005"/>
          </a:xfrm>
          <a:prstGeom prst="rect">
            <a:avLst/>
          </a:prstGeom>
          <a:noFill/>
          <a:ln w="25400">
            <a:solidFill>
              <a:srgbClr val="00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3" name="Group 10">
            <a:extLst>
              <a:ext uri="{FF2B5EF4-FFF2-40B4-BE49-F238E27FC236}">
                <a16:creationId xmlns:a16="http://schemas.microsoft.com/office/drawing/2014/main" id="{BC78E07F-F773-533D-9D88-80B40CAC1F45}"/>
              </a:ext>
            </a:extLst>
          </p:cNvPr>
          <p:cNvGrpSpPr>
            <a:grpSpLocks/>
          </p:cNvGrpSpPr>
          <p:nvPr/>
        </p:nvGrpSpPr>
        <p:grpSpPr bwMode="auto">
          <a:xfrm>
            <a:off x="305092" y="5609237"/>
            <a:ext cx="11482173" cy="712519"/>
            <a:chOff x="890" y="2640"/>
            <a:chExt cx="3984" cy="692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4" name="AutoShape 11">
              <a:extLst>
                <a:ext uri="{FF2B5EF4-FFF2-40B4-BE49-F238E27FC236}">
                  <a16:creationId xmlns:a16="http://schemas.microsoft.com/office/drawing/2014/main" id="{D1013469-1190-28ED-6D67-2A48A574A5B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890" y="2640"/>
              <a:ext cx="3984" cy="69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endParaRPr>
            </a:p>
          </p:txBody>
        </p:sp>
        <p:grpSp>
          <p:nvGrpSpPr>
            <p:cNvPr id="15" name="Group 12">
              <a:extLst>
                <a:ext uri="{FF2B5EF4-FFF2-40B4-BE49-F238E27FC236}">
                  <a16:creationId xmlns:a16="http://schemas.microsoft.com/office/drawing/2014/main" id="{3488FA25-5B9D-2F15-4872-AEFFCBEC5B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61" y="2742"/>
              <a:ext cx="3841" cy="568"/>
              <a:chOff x="961" y="2742"/>
              <a:chExt cx="3841" cy="568"/>
            </a:xfrm>
          </p:grpSpPr>
          <p:sp>
            <p:nvSpPr>
              <p:cNvPr id="22" name="AutoShape 13">
                <a:extLst>
                  <a:ext uri="{FF2B5EF4-FFF2-40B4-BE49-F238E27FC236}">
                    <a16:creationId xmlns:a16="http://schemas.microsoft.com/office/drawing/2014/main" id="{0C3E6F25-3BA1-18EF-2245-C1508CF7735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61" y="2755"/>
                <a:ext cx="3839" cy="495"/>
              </a:xfrm>
              <a:prstGeom prst="roundRect">
                <a:avLst>
                  <a:gd name="adj" fmla="val 11921"/>
                </a:avLst>
              </a:prstGeom>
              <a:solidFill>
                <a:srgbClr val="006600"/>
              </a:solidFill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ngsana New" pitchFamily="18" charset="-34"/>
                  <a:ea typeface="+mn-ea"/>
                  <a:cs typeface="Angsana New" pitchFamily="18" charset="-34"/>
                </a:endParaRPr>
              </a:p>
            </p:txBody>
          </p:sp>
          <p:sp>
            <p:nvSpPr>
              <p:cNvPr id="23" name="Text Box 15">
                <a:extLst>
                  <a:ext uri="{FF2B5EF4-FFF2-40B4-BE49-F238E27FC236}">
                    <a16:creationId xmlns:a16="http://schemas.microsoft.com/office/drawing/2014/main" id="{F5CBEF3E-3D28-E6C5-FAB9-F0FA154C24ED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966" y="2742"/>
                <a:ext cx="3836" cy="56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JasmineUPC" panose="02020603050405020304" pitchFamily="18" charset="-34"/>
                    <a:ea typeface="+mn-ea"/>
                    <a:cs typeface="JasmineUPC" panose="02020603050405020304" pitchFamily="18" charset="-34"/>
                  </a:rPr>
                  <a:t>ภารกิจในกรอบขององค์การสหประชาชาติ (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JasmineUPC" panose="02020603050405020304" pitchFamily="18" charset="-34"/>
                    <a:ea typeface="+mn-ea"/>
                    <a:cs typeface="JasmineUPC" panose="02020603050405020304" pitchFamily="18" charset="-34"/>
                  </a:rPr>
                  <a:t>UN</a:t>
                </a:r>
                <a:r>
                  <a:rPr kumimoji="0" lang="th-TH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JasmineUPC" panose="02020603050405020304" pitchFamily="18" charset="-34"/>
                    <a:ea typeface="+mn-ea"/>
                    <a:cs typeface="JasmineUPC" panose="02020603050405020304" pitchFamily="18" charset="-34"/>
                  </a:rPr>
                  <a:t>)</a:t>
                </a:r>
              </a:p>
            </p:txBody>
          </p:sp>
        </p:grpSp>
      </p:grpSp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7CAB163B-F135-10F9-0203-4B7586E118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44" y="2909212"/>
            <a:ext cx="3825639" cy="2550427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id="{B929DEE2-FA51-9A98-CC52-E4FC0B668E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375" y="2900082"/>
            <a:ext cx="3853166" cy="2568778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19" name="รูปภาพ 18">
            <a:extLst>
              <a:ext uri="{FF2B5EF4-FFF2-40B4-BE49-F238E27FC236}">
                <a16:creationId xmlns:a16="http://schemas.microsoft.com/office/drawing/2014/main" id="{6B8E45FA-220E-8BB6-6A22-E74A239ED1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133" y="2931471"/>
            <a:ext cx="3853166" cy="2565501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817205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897BEB-67F8-FBD1-D5F6-E158F2ADB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สี่เหลี่ยมผืนผ้า 19">
            <a:extLst>
              <a:ext uri="{FF2B5EF4-FFF2-40B4-BE49-F238E27FC236}">
                <a16:creationId xmlns:a16="http://schemas.microsoft.com/office/drawing/2014/main" id="{BB2E20BC-38A2-EEDF-C632-068EAB389D6A}"/>
              </a:ext>
            </a:extLst>
          </p:cNvPr>
          <p:cNvSpPr/>
          <p:nvPr/>
        </p:nvSpPr>
        <p:spPr>
          <a:xfrm>
            <a:off x="12868728" y="1539721"/>
            <a:ext cx="2095500" cy="5121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JasmineUPC" pitchFamily="18" charset="-34"/>
              <a:ea typeface="+mn-ea"/>
              <a:cs typeface="JasmineUPC" pitchFamily="18" charset="-34"/>
            </a:endParaRPr>
          </a:p>
        </p:txBody>
      </p:sp>
      <p:sp>
        <p:nvSpPr>
          <p:cNvPr id="2052" name="AutoShape 4" descr="แม่สาย">
            <a:extLst>
              <a:ext uri="{FF2B5EF4-FFF2-40B4-BE49-F238E27FC236}">
                <a16:creationId xmlns:a16="http://schemas.microsoft.com/office/drawing/2014/main" id="{B5A827D7-86E9-0318-E663-0D735633DC5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Calibri Light"/>
              <a:ea typeface="+mn-ea"/>
            </a:endParaRPr>
          </a:p>
        </p:txBody>
      </p:sp>
      <p:sp>
        <p:nvSpPr>
          <p:cNvPr id="2054" name="AutoShape 6" descr="แม่สาย">
            <a:extLst>
              <a:ext uri="{FF2B5EF4-FFF2-40B4-BE49-F238E27FC236}">
                <a16:creationId xmlns:a16="http://schemas.microsoft.com/office/drawing/2014/main" id="{33165BF7-3145-C016-BCAA-A4BAD719EC9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Calibri Light"/>
              <a:ea typeface="+mn-ea"/>
            </a:endParaRPr>
          </a:p>
        </p:txBody>
      </p:sp>
      <p:grpSp>
        <p:nvGrpSpPr>
          <p:cNvPr id="2" name="Group 11">
            <a:extLst>
              <a:ext uri="{FF2B5EF4-FFF2-40B4-BE49-F238E27FC236}">
                <a16:creationId xmlns:a16="http://schemas.microsoft.com/office/drawing/2014/main" id="{9B577956-4365-8C36-77E0-D515E0BCB579}"/>
              </a:ext>
            </a:extLst>
          </p:cNvPr>
          <p:cNvGrpSpPr/>
          <p:nvPr/>
        </p:nvGrpSpPr>
        <p:grpSpPr>
          <a:xfrm>
            <a:off x="233130" y="-68910"/>
            <a:ext cx="4854039" cy="1348533"/>
            <a:chOff x="233130" y="129870"/>
            <a:chExt cx="4854039" cy="1348533"/>
          </a:xfrm>
        </p:grpSpPr>
        <p:pic>
          <p:nvPicPr>
            <p:cNvPr id="3" name="รูปภาพ 18">
              <a:extLst>
                <a:ext uri="{FF2B5EF4-FFF2-40B4-BE49-F238E27FC236}">
                  <a16:creationId xmlns:a16="http://schemas.microsoft.com/office/drawing/2014/main" id="{6E45D0E4-8FE5-C1F2-83F8-DFF7217C68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130" y="246117"/>
              <a:ext cx="598865" cy="1232286"/>
            </a:xfrm>
            <a:prstGeom prst="rect">
              <a:avLst/>
            </a:prstGeom>
            <a:noFill/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" name="สี่เหลี่ยมผืนผ้า 19">
              <a:extLst>
                <a:ext uri="{FF2B5EF4-FFF2-40B4-BE49-F238E27FC236}">
                  <a16:creationId xmlns:a16="http://schemas.microsoft.com/office/drawing/2014/main" id="{F56F3793-B9AB-95A3-7A07-ABDB719436EC}"/>
                </a:ext>
              </a:extLst>
            </p:cNvPr>
            <p:cNvSpPr/>
            <p:nvPr/>
          </p:nvSpPr>
          <p:spPr>
            <a:xfrm>
              <a:off x="1051069" y="129870"/>
              <a:ext cx="2216013" cy="7783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กองทัพบก</a:t>
              </a:r>
            </a:p>
          </p:txBody>
        </p:sp>
        <p:sp>
          <p:nvSpPr>
            <p:cNvPr id="5" name="สี่เหลี่ยมผืนผ้า 19">
              <a:extLst>
                <a:ext uri="{FF2B5EF4-FFF2-40B4-BE49-F238E27FC236}">
                  <a16:creationId xmlns:a16="http://schemas.microsoft.com/office/drawing/2014/main" id="{08A4A058-7941-CA4B-D76E-03CFEEF71F92}"/>
                </a:ext>
              </a:extLst>
            </p:cNvPr>
            <p:cNvSpPr/>
            <p:nvPr/>
          </p:nvSpPr>
          <p:spPr>
            <a:xfrm>
              <a:off x="1001076" y="783164"/>
              <a:ext cx="4086093" cy="512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9368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เป็นกองทัพที่มีศักยภาพ ทันสมัย เป็นที่เชื่อมั่น            ของประชาชนและเป็นหนึ่งในกองทัพชั้นนำของภูมิภาค</a:t>
              </a:r>
            </a:p>
          </p:txBody>
        </p:sp>
      </p:grpSp>
      <p:sp>
        <p:nvSpPr>
          <p:cNvPr id="8" name="สี่เหลี่ยมผืนผ้า 19">
            <a:extLst>
              <a:ext uri="{FF2B5EF4-FFF2-40B4-BE49-F238E27FC236}">
                <a16:creationId xmlns:a16="http://schemas.microsoft.com/office/drawing/2014/main" id="{B2CFDF8E-DD28-7980-4D0E-6EEC1465AF59}"/>
              </a:ext>
            </a:extLst>
          </p:cNvPr>
          <p:cNvSpPr/>
          <p:nvPr/>
        </p:nvSpPr>
        <p:spPr>
          <a:xfrm>
            <a:off x="1026834" y="-69785"/>
            <a:ext cx="2216013" cy="7783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กองทัพบก</a:t>
            </a:r>
          </a:p>
        </p:txBody>
      </p:sp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36ABC459-A1F7-AB90-3AD8-08F945032537}"/>
              </a:ext>
            </a:extLst>
          </p:cNvPr>
          <p:cNvSpPr/>
          <p:nvPr/>
        </p:nvSpPr>
        <p:spPr>
          <a:xfrm>
            <a:off x="36092" y="31763"/>
            <a:ext cx="12107779" cy="6762073"/>
          </a:xfrm>
          <a:prstGeom prst="rect">
            <a:avLst/>
          </a:prstGeom>
          <a:noFill/>
          <a:ln w="25400">
            <a:solidFill>
              <a:srgbClr val="00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/>
              <a:ea typeface="+mn-ea"/>
              <a:cs typeface="Calibri Light"/>
            </a:endParaRPr>
          </a:p>
        </p:txBody>
      </p:sp>
      <p:grpSp>
        <p:nvGrpSpPr>
          <p:cNvPr id="12" name="Group 10">
            <a:extLst>
              <a:ext uri="{FF2B5EF4-FFF2-40B4-BE49-F238E27FC236}">
                <a16:creationId xmlns:a16="http://schemas.microsoft.com/office/drawing/2014/main" id="{03576B3E-3631-664E-544E-560F6115E824}"/>
              </a:ext>
            </a:extLst>
          </p:cNvPr>
          <p:cNvGrpSpPr>
            <a:grpSpLocks/>
          </p:cNvGrpSpPr>
          <p:nvPr/>
        </p:nvGrpSpPr>
        <p:grpSpPr bwMode="auto">
          <a:xfrm>
            <a:off x="329156" y="5897241"/>
            <a:ext cx="11482173" cy="712519"/>
            <a:chOff x="890" y="2640"/>
            <a:chExt cx="3984" cy="692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3" name="AutoShape 11">
              <a:extLst>
                <a:ext uri="{FF2B5EF4-FFF2-40B4-BE49-F238E27FC236}">
                  <a16:creationId xmlns:a16="http://schemas.microsoft.com/office/drawing/2014/main" id="{25C5FC55-2ED3-D2F4-C010-EECE88886E8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890" y="2640"/>
              <a:ext cx="3984" cy="69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endParaRPr>
            </a:p>
          </p:txBody>
        </p:sp>
        <p:grpSp>
          <p:nvGrpSpPr>
            <p:cNvPr id="15" name="Group 12">
              <a:extLst>
                <a:ext uri="{FF2B5EF4-FFF2-40B4-BE49-F238E27FC236}">
                  <a16:creationId xmlns:a16="http://schemas.microsoft.com/office/drawing/2014/main" id="{9BAA8A87-C906-F4D7-8FBB-5F6B785EEA1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61" y="2742"/>
              <a:ext cx="3841" cy="508"/>
              <a:chOff x="961" y="2742"/>
              <a:chExt cx="3841" cy="508"/>
            </a:xfrm>
          </p:grpSpPr>
          <p:sp>
            <p:nvSpPr>
              <p:cNvPr id="16" name="AutoShape 13">
                <a:extLst>
                  <a:ext uri="{FF2B5EF4-FFF2-40B4-BE49-F238E27FC236}">
                    <a16:creationId xmlns:a16="http://schemas.microsoft.com/office/drawing/2014/main" id="{AFBE4093-E20C-4B49-CE97-369446E0B5B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61" y="2755"/>
                <a:ext cx="3839" cy="495"/>
              </a:xfrm>
              <a:prstGeom prst="roundRect">
                <a:avLst>
                  <a:gd name="adj" fmla="val 11921"/>
                </a:avLst>
              </a:prstGeom>
              <a:solidFill>
                <a:srgbClr val="006600"/>
              </a:solidFill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ngsana New" pitchFamily="18" charset="-34"/>
                  <a:ea typeface="+mn-ea"/>
                  <a:cs typeface="Angsana New" pitchFamily="18" charset="-34"/>
                </a:endParaRPr>
              </a:p>
            </p:txBody>
          </p:sp>
          <p:sp>
            <p:nvSpPr>
              <p:cNvPr id="20" name="Text Box 15">
                <a:extLst>
                  <a:ext uri="{FF2B5EF4-FFF2-40B4-BE49-F238E27FC236}">
                    <a16:creationId xmlns:a16="http://schemas.microsoft.com/office/drawing/2014/main" id="{1E49B53D-8CD3-BCAE-9362-FBD999BC74F6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966" y="2742"/>
                <a:ext cx="3836" cy="47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JasmineUPC" panose="02020603050405020304" pitchFamily="18" charset="-34"/>
                    <a:ea typeface="+mn-ea"/>
                    <a:cs typeface="JasmineUPC" panose="02020603050405020304" pitchFamily="18" charset="-34"/>
                  </a:rPr>
                  <a:t>การขับเคลื่อนโครงการจิตอาสาพระราชทานควบคู่กับการน้อมนำหลักปรัชญาของเศรษฐกิจพอเพียงไปสู่การปฏิบัติ</a:t>
                </a:r>
              </a:p>
            </p:txBody>
          </p:sp>
        </p:grpSp>
      </p:grp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4DDEE9C3-9C3C-D392-ECD2-EFB97D6DD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980" y="1399800"/>
            <a:ext cx="2640001" cy="1980000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335CEDC4-BF3F-01BF-E992-9266C48B82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734" y="1412168"/>
            <a:ext cx="2998681" cy="1980000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id="{352E519B-23B1-D076-0783-BF34704C43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546" y="1399800"/>
            <a:ext cx="2969052" cy="1980000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21" name="รูปภาพ 20">
            <a:extLst>
              <a:ext uri="{FF2B5EF4-FFF2-40B4-BE49-F238E27FC236}">
                <a16:creationId xmlns:a16="http://schemas.microsoft.com/office/drawing/2014/main" id="{4496BE8D-3C35-CDE2-2886-3898899447E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546" y="3704841"/>
            <a:ext cx="2969053" cy="1980000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23" name="รูปภาพ 22">
            <a:extLst>
              <a:ext uri="{FF2B5EF4-FFF2-40B4-BE49-F238E27FC236}">
                <a16:creationId xmlns:a16="http://schemas.microsoft.com/office/drawing/2014/main" id="{3CB30E3F-A15A-C240-0C40-0C7FC636DB8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453" y="3704841"/>
            <a:ext cx="2969053" cy="1980000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25" name="รูปภาพ 24">
            <a:extLst>
              <a:ext uri="{FF2B5EF4-FFF2-40B4-BE49-F238E27FC236}">
                <a16:creationId xmlns:a16="http://schemas.microsoft.com/office/drawing/2014/main" id="{F4B0B3DF-DB60-9354-F03D-FF07268CE18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734" y="3704841"/>
            <a:ext cx="2969053" cy="1980000"/>
          </a:xfrm>
          <a:prstGeom prst="rect">
            <a:avLst/>
          </a:prstGeom>
          <a:ln>
            <a:solidFill>
              <a:srgbClr val="0066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278571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อาจเป็นรูปภาพของ 3 คน และ ข้อความพูดว่า &quot;ทหารช่างช่วยแม่สาย ทหารชาง เร่งสร้างแนวพนังป้องกันน้ำก่ว น้ำ ก่วม เร่ง สร้าง ι อง น้ำท่วม แม้ในวันที่ฝนตกหนัก ตลอดทั้งกลางวันกลางคืน ทั้ง ทหา หลังกองพัน&quot;">
            <a:extLst>
              <a:ext uri="{FF2B5EF4-FFF2-40B4-BE49-F238E27FC236}">
                <a16:creationId xmlns:a16="http://schemas.microsoft.com/office/drawing/2014/main" id="{6D454B13-96EF-F8A8-E189-335BBC6063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47"/>
          <a:stretch/>
        </p:blipFill>
        <p:spPr bwMode="auto">
          <a:xfrm>
            <a:off x="6949101" y="1274185"/>
            <a:ext cx="4953984" cy="4448499"/>
          </a:xfrm>
          <a:prstGeom prst="rect">
            <a:avLst/>
          </a:prstGeom>
          <a:noFill/>
          <a:ln>
            <a:solidFill>
              <a:srgbClr val="0033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สี่เหลี่ยมผืนผ้า 19">
            <a:extLst>
              <a:ext uri="{FF2B5EF4-FFF2-40B4-BE49-F238E27FC236}">
                <a16:creationId xmlns:a16="http://schemas.microsoft.com/office/drawing/2014/main" id="{6216CC1C-E40A-0640-3F94-896D544B0CCF}"/>
              </a:ext>
            </a:extLst>
          </p:cNvPr>
          <p:cNvSpPr/>
          <p:nvPr/>
        </p:nvSpPr>
        <p:spPr>
          <a:xfrm>
            <a:off x="12868728" y="1539721"/>
            <a:ext cx="2095500" cy="5121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JasmineUPC" pitchFamily="18" charset="-34"/>
              <a:ea typeface="+mn-ea"/>
              <a:cs typeface="JasmineUPC" pitchFamily="18" charset="-34"/>
            </a:endParaRPr>
          </a:p>
        </p:txBody>
      </p:sp>
      <p:sp>
        <p:nvSpPr>
          <p:cNvPr id="2052" name="AutoShape 4" descr="แม่สาย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Calibri Light"/>
              <a:ea typeface="+mn-ea"/>
            </a:endParaRPr>
          </a:p>
        </p:txBody>
      </p:sp>
      <p:sp>
        <p:nvSpPr>
          <p:cNvPr id="2054" name="AutoShape 6" descr="แม่สาย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Calibri Light"/>
              <a:ea typeface="+mn-ea"/>
            </a:endParaRP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7F6F1D16-CC28-EF07-A0B9-F32814D82B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34"/>
          <a:stretch/>
        </p:blipFill>
        <p:spPr bwMode="auto">
          <a:xfrm>
            <a:off x="1001557" y="1302030"/>
            <a:ext cx="5094340" cy="2771009"/>
          </a:xfrm>
          <a:prstGeom prst="rect">
            <a:avLst/>
          </a:prstGeom>
          <a:ln>
            <a:solidFill>
              <a:srgbClr val="005E00"/>
            </a:solidFill>
          </a:ln>
          <a:effectLst>
            <a:outerShdw blurRad="190500" algn="ctr" rotWithShape="0">
              <a:srgbClr val="0033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สี่เหลี่ยมผืนผ้า 19">
            <a:extLst>
              <a:ext uri="{FF2B5EF4-FFF2-40B4-BE49-F238E27FC236}">
                <a16:creationId xmlns:a16="http://schemas.microsoft.com/office/drawing/2014/main" id="{6216CC1C-E40A-0640-3F94-896D544B0CCF}"/>
              </a:ext>
            </a:extLst>
          </p:cNvPr>
          <p:cNvSpPr/>
          <p:nvPr/>
        </p:nvSpPr>
        <p:spPr>
          <a:xfrm>
            <a:off x="1001557" y="3620908"/>
            <a:ext cx="5094340" cy="443989"/>
          </a:xfrm>
          <a:prstGeom prst="rect">
            <a:avLst/>
          </a:prstGeom>
          <a:solidFill>
            <a:srgbClr val="008000">
              <a:alpha val="70000"/>
            </a:srgbClr>
          </a:solidFill>
          <a:ln>
            <a:solidFill>
              <a:srgbClr val="005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ผบ.ทบ. ลงพื้นที่ เพื่อติดตามสถานการณ์ อาคาร สตง. ถล่ม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7F0A704B-9E06-FAD3-2E32-9DE34F75EA2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378"/>
          <a:stretch>
            <a:fillRect/>
          </a:stretch>
        </p:blipFill>
        <p:spPr>
          <a:xfrm>
            <a:off x="219415" y="4165570"/>
            <a:ext cx="2185002" cy="1549027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sp>
        <p:nvSpPr>
          <p:cNvPr id="6" name="สี่เหลี่ยมผืนผ้า 19">
            <a:extLst>
              <a:ext uri="{FF2B5EF4-FFF2-40B4-BE49-F238E27FC236}">
                <a16:creationId xmlns:a16="http://schemas.microsoft.com/office/drawing/2014/main" id="{B15F5C36-B51F-1ED7-9677-C17C3E60DA2E}"/>
              </a:ext>
            </a:extLst>
          </p:cNvPr>
          <p:cNvSpPr/>
          <p:nvPr/>
        </p:nvSpPr>
        <p:spPr>
          <a:xfrm>
            <a:off x="219415" y="5213965"/>
            <a:ext cx="2206177" cy="512117"/>
          </a:xfrm>
          <a:prstGeom prst="rect">
            <a:avLst/>
          </a:prstGeom>
          <a:solidFill>
            <a:srgbClr val="008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สนับสนุนการช่วยเหลือเหตุ              อาคาร สตง. ถล่ม</a:t>
            </a:r>
          </a:p>
        </p:txBody>
      </p:sp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A0B3704F-BA5B-22C2-78D2-53C505DA28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439" y="4165570"/>
            <a:ext cx="2184415" cy="1540908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sp>
        <p:nvSpPr>
          <p:cNvPr id="21" name="สี่เหลี่ยมผืนผ้า 20">
            <a:extLst>
              <a:ext uri="{FF2B5EF4-FFF2-40B4-BE49-F238E27FC236}">
                <a16:creationId xmlns:a16="http://schemas.microsoft.com/office/drawing/2014/main" id="{6216CC1C-E40A-0640-3F94-896D544B0CCF}"/>
              </a:ext>
            </a:extLst>
          </p:cNvPr>
          <p:cNvSpPr/>
          <p:nvPr/>
        </p:nvSpPr>
        <p:spPr>
          <a:xfrm>
            <a:off x="2474439" y="5338128"/>
            <a:ext cx="2195806" cy="387954"/>
          </a:xfrm>
          <a:prstGeom prst="rect">
            <a:avLst/>
          </a:prstGeom>
          <a:solidFill>
            <a:srgbClr val="008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เคลื่อนย้ายผู้ป่วยด้วย ฮ.</a:t>
            </a:r>
          </a:p>
        </p:txBody>
      </p:sp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0B65DBCC-23BA-F6A9-EE06-23250EA940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362" y="4166838"/>
            <a:ext cx="2063213" cy="1547759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Group 11">
            <a:extLst>
              <a:ext uri="{FF2B5EF4-FFF2-40B4-BE49-F238E27FC236}">
                <a16:creationId xmlns:a16="http://schemas.microsoft.com/office/drawing/2014/main" id="{0902852C-D7F5-00BB-8D65-90F26457CF5D}"/>
              </a:ext>
            </a:extLst>
          </p:cNvPr>
          <p:cNvGrpSpPr/>
          <p:nvPr/>
        </p:nvGrpSpPr>
        <p:grpSpPr>
          <a:xfrm>
            <a:off x="233130" y="-68910"/>
            <a:ext cx="4854039" cy="1348533"/>
            <a:chOff x="233130" y="129870"/>
            <a:chExt cx="4854039" cy="1348533"/>
          </a:xfrm>
        </p:grpSpPr>
        <p:pic>
          <p:nvPicPr>
            <p:cNvPr id="3" name="รูปภาพ 18">
              <a:extLst>
                <a:ext uri="{FF2B5EF4-FFF2-40B4-BE49-F238E27FC236}">
                  <a16:creationId xmlns:a16="http://schemas.microsoft.com/office/drawing/2014/main" id="{4618912E-4EBB-1F31-5F2C-C39BC5F4FB7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130" y="246117"/>
              <a:ext cx="598865" cy="1232286"/>
            </a:xfrm>
            <a:prstGeom prst="rect">
              <a:avLst/>
            </a:prstGeom>
            <a:noFill/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" name="สี่เหลี่ยมผืนผ้า 19">
              <a:extLst>
                <a:ext uri="{FF2B5EF4-FFF2-40B4-BE49-F238E27FC236}">
                  <a16:creationId xmlns:a16="http://schemas.microsoft.com/office/drawing/2014/main" id="{1D884B50-F92F-217A-E695-B26A612EF6A5}"/>
                </a:ext>
              </a:extLst>
            </p:cNvPr>
            <p:cNvSpPr/>
            <p:nvPr/>
          </p:nvSpPr>
          <p:spPr>
            <a:xfrm>
              <a:off x="1051069" y="129870"/>
              <a:ext cx="2216013" cy="7783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กองทัพบก</a:t>
              </a:r>
            </a:p>
          </p:txBody>
        </p:sp>
        <p:sp>
          <p:nvSpPr>
            <p:cNvPr id="5" name="สี่เหลี่ยมผืนผ้า 19">
              <a:extLst>
                <a:ext uri="{FF2B5EF4-FFF2-40B4-BE49-F238E27FC236}">
                  <a16:creationId xmlns:a16="http://schemas.microsoft.com/office/drawing/2014/main" id="{1BF769E3-05C0-19B1-F847-16AD8C8A5267}"/>
                </a:ext>
              </a:extLst>
            </p:cNvPr>
            <p:cNvSpPr/>
            <p:nvPr/>
          </p:nvSpPr>
          <p:spPr>
            <a:xfrm>
              <a:off x="1001076" y="783164"/>
              <a:ext cx="4086093" cy="512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9368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JasmineUPC" pitchFamily="18" charset="-34"/>
                  <a:ea typeface="+mn-ea"/>
                  <a:cs typeface="JasmineUPC" pitchFamily="18" charset="-34"/>
                </a:rPr>
                <a:t>เป็นกองทัพที่มีศักยภาพ ทันสมัย เป็นที่เชื่อมั่น            ของประชาชนและเป็นหนึ่งในกองทัพชั้นนำของภูมิภาค</a:t>
              </a:r>
            </a:p>
          </p:txBody>
        </p:sp>
      </p:grpSp>
      <p:sp>
        <p:nvSpPr>
          <p:cNvPr id="8" name="สี่เหลี่ยมผืนผ้า 19">
            <a:extLst>
              <a:ext uri="{FF2B5EF4-FFF2-40B4-BE49-F238E27FC236}">
                <a16:creationId xmlns:a16="http://schemas.microsoft.com/office/drawing/2014/main" id="{57FFF919-2A27-A96E-655D-6C91633271B5}"/>
              </a:ext>
            </a:extLst>
          </p:cNvPr>
          <p:cNvSpPr/>
          <p:nvPr/>
        </p:nvSpPr>
        <p:spPr>
          <a:xfrm>
            <a:off x="1026834" y="-69785"/>
            <a:ext cx="2216013" cy="7783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กองทัพบก</a:t>
            </a:r>
          </a:p>
        </p:txBody>
      </p:sp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41AD0782-2974-2E3C-5104-6461AFE2295C}"/>
              </a:ext>
            </a:extLst>
          </p:cNvPr>
          <p:cNvSpPr/>
          <p:nvPr/>
        </p:nvSpPr>
        <p:spPr>
          <a:xfrm>
            <a:off x="36092" y="31763"/>
            <a:ext cx="12107779" cy="6762073"/>
          </a:xfrm>
          <a:prstGeom prst="rect">
            <a:avLst/>
          </a:prstGeom>
          <a:noFill/>
          <a:ln w="25400">
            <a:solidFill>
              <a:srgbClr val="00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/>
              <a:ea typeface="+mn-ea"/>
              <a:cs typeface="Calibri Light"/>
            </a:endParaRPr>
          </a:p>
        </p:txBody>
      </p:sp>
      <p:sp>
        <p:nvSpPr>
          <p:cNvPr id="19" name="สี่เหลี่ยมผืนผ้า 19">
            <a:extLst>
              <a:ext uri="{FF2B5EF4-FFF2-40B4-BE49-F238E27FC236}">
                <a16:creationId xmlns:a16="http://schemas.microsoft.com/office/drawing/2014/main" id="{6216CC1C-E40A-0640-3F94-896D544B0CCF}"/>
              </a:ext>
            </a:extLst>
          </p:cNvPr>
          <p:cNvSpPr/>
          <p:nvPr/>
        </p:nvSpPr>
        <p:spPr>
          <a:xfrm>
            <a:off x="4720402" y="5377961"/>
            <a:ext cx="2084388" cy="335350"/>
          </a:xfrm>
          <a:prstGeom prst="rect">
            <a:avLst/>
          </a:prstGeom>
          <a:solidFill>
            <a:srgbClr val="008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สนับสนุนการดับไฟป่า</a:t>
            </a:r>
          </a:p>
        </p:txBody>
      </p:sp>
      <p:grpSp>
        <p:nvGrpSpPr>
          <p:cNvPr id="12" name="Group 10">
            <a:extLst>
              <a:ext uri="{FF2B5EF4-FFF2-40B4-BE49-F238E27FC236}">
                <a16:creationId xmlns:a16="http://schemas.microsoft.com/office/drawing/2014/main" id="{109AFADE-8DBD-3D16-D2F5-5330DC6D29E8}"/>
              </a:ext>
            </a:extLst>
          </p:cNvPr>
          <p:cNvGrpSpPr>
            <a:grpSpLocks/>
          </p:cNvGrpSpPr>
          <p:nvPr/>
        </p:nvGrpSpPr>
        <p:grpSpPr bwMode="auto">
          <a:xfrm>
            <a:off x="305092" y="5897240"/>
            <a:ext cx="11482173" cy="712519"/>
            <a:chOff x="890" y="2640"/>
            <a:chExt cx="3984" cy="692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3" name="AutoShape 11">
              <a:extLst>
                <a:ext uri="{FF2B5EF4-FFF2-40B4-BE49-F238E27FC236}">
                  <a16:creationId xmlns:a16="http://schemas.microsoft.com/office/drawing/2014/main" id="{253C5345-2B4C-47DA-2EF9-1C3CC19C6BB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890" y="2640"/>
              <a:ext cx="3984" cy="69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endParaRPr>
            </a:p>
          </p:txBody>
        </p:sp>
        <p:grpSp>
          <p:nvGrpSpPr>
            <p:cNvPr id="15" name="Group 12">
              <a:extLst>
                <a:ext uri="{FF2B5EF4-FFF2-40B4-BE49-F238E27FC236}">
                  <a16:creationId xmlns:a16="http://schemas.microsoft.com/office/drawing/2014/main" id="{7FF58EC5-E539-409A-97DA-E0FF62D3C03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61" y="2742"/>
              <a:ext cx="3841" cy="568"/>
              <a:chOff x="961" y="2742"/>
              <a:chExt cx="3841" cy="568"/>
            </a:xfrm>
          </p:grpSpPr>
          <p:sp>
            <p:nvSpPr>
              <p:cNvPr id="16" name="AutoShape 13">
                <a:extLst>
                  <a:ext uri="{FF2B5EF4-FFF2-40B4-BE49-F238E27FC236}">
                    <a16:creationId xmlns:a16="http://schemas.microsoft.com/office/drawing/2014/main" id="{649749E1-E3F7-99FC-5BE9-9104E3C818C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61" y="2755"/>
                <a:ext cx="3839" cy="495"/>
              </a:xfrm>
              <a:prstGeom prst="roundRect">
                <a:avLst>
                  <a:gd name="adj" fmla="val 11921"/>
                </a:avLst>
              </a:prstGeom>
              <a:solidFill>
                <a:srgbClr val="006600"/>
              </a:solidFill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ngsana New" pitchFamily="18" charset="-34"/>
                  <a:ea typeface="+mn-ea"/>
                  <a:cs typeface="Angsana New" pitchFamily="18" charset="-34"/>
                </a:endParaRPr>
              </a:p>
            </p:txBody>
          </p:sp>
          <p:sp>
            <p:nvSpPr>
              <p:cNvPr id="20" name="Text Box 15">
                <a:extLst>
                  <a:ext uri="{FF2B5EF4-FFF2-40B4-BE49-F238E27FC236}">
                    <a16:creationId xmlns:a16="http://schemas.microsoft.com/office/drawing/2014/main" id="{2B6D0D78-4D50-C084-8409-0BA9F1035FB2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966" y="2742"/>
                <a:ext cx="3836" cy="56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JasmineUPC" panose="02020603050405020304" pitchFamily="18" charset="-34"/>
                    <a:ea typeface="+mn-ea"/>
                    <a:cs typeface="JasmineUPC" panose="02020603050405020304" pitchFamily="18" charset="-34"/>
                  </a:rPr>
                  <a:t>การสนับสนุนการช่วยเหลือประชาชนและการพัฒนาประเทศ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711606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Custom 1">
      <a:dk1>
        <a:srgbClr val="3F3F3F"/>
      </a:dk1>
      <a:lt1>
        <a:srgbClr val="FFFFFF"/>
      </a:lt1>
      <a:dk2>
        <a:srgbClr val="313C41"/>
      </a:dk2>
      <a:lt2>
        <a:srgbClr val="FFFFFF"/>
      </a:lt2>
      <a:accent1>
        <a:srgbClr val="FF7802"/>
      </a:accent1>
      <a:accent2>
        <a:srgbClr val="FF8F2D"/>
      </a:accent2>
      <a:accent3>
        <a:srgbClr val="FFA656"/>
      </a:accent3>
      <a:accent4>
        <a:srgbClr val="FEBC82"/>
      </a:accent4>
      <a:accent5>
        <a:srgbClr val="FFD2AB"/>
      </a:accent5>
      <a:accent6>
        <a:srgbClr val="FDE8D2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Calibri"/>
      </a:majorFont>
      <a:minorFont>
        <a:latin typeface="Calibri Light"/>
        <a:ea typeface=""/>
        <a:cs typeface="Calibri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6221</TotalTime>
  <Words>1313</Words>
  <Application>Microsoft Office PowerPoint</Application>
  <PresentationFormat>แบบจอกว้าง</PresentationFormat>
  <Paragraphs>248</Paragraphs>
  <Slides>20</Slides>
  <Notes>15</Notes>
  <HiddenSlides>0</HiddenSlides>
  <MMClips>2</MMClips>
  <ScaleCrop>false</ScaleCrop>
  <HeadingPairs>
    <vt:vector size="6" baseType="variant">
      <vt:variant>
        <vt:lpstr>ฟอนต์ที่ถูกใช้</vt:lpstr>
      </vt:variant>
      <vt:variant>
        <vt:i4>7</vt:i4>
      </vt:variant>
      <vt:variant>
        <vt:lpstr>ธีม</vt:lpstr>
      </vt:variant>
      <vt:variant>
        <vt:i4>2</vt:i4>
      </vt:variant>
      <vt:variant>
        <vt:lpstr>ชื่อเรื่องสไลด์</vt:lpstr>
      </vt:variant>
      <vt:variant>
        <vt:i4>20</vt:i4>
      </vt:variant>
    </vt:vector>
  </HeadingPairs>
  <TitlesOfParts>
    <vt:vector size="29" baseType="lpstr">
      <vt:lpstr>Angsana New</vt:lpstr>
      <vt:lpstr>Calibri Light</vt:lpstr>
      <vt:lpstr>Arial</vt:lpstr>
      <vt:lpstr>TH SarabunPSK</vt:lpstr>
      <vt:lpstr>JasmineUPC</vt:lpstr>
      <vt:lpstr>Calibri</vt:lpstr>
      <vt:lpstr>AngsanaUPC</vt:lpstr>
      <vt:lpstr>Office Theme</vt:lpstr>
      <vt:lpstr>1_Office Theme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PowerPoint-Esagono</dc:title>
  <dc:subject>PowerPoint-Esagono</dc:subject>
  <dc:creator>www.PowerPointhub.com</dc:creator>
  <cp:lastModifiedBy>user</cp:lastModifiedBy>
  <cp:revision>183</cp:revision>
  <cp:lastPrinted>2025-07-30T03:09:49Z</cp:lastPrinted>
  <dcterms:created xsi:type="dcterms:W3CDTF">2021-06-05T09:40:57Z</dcterms:created>
  <dcterms:modified xsi:type="dcterms:W3CDTF">2025-07-30T07:04:02Z</dcterms:modified>
</cp:coreProperties>
</file>