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sldIdLst>
    <p:sldId id="2038388732" r:id="rId2"/>
    <p:sldId id="2038388733" r:id="rId3"/>
    <p:sldId id="2038388734" r:id="rId4"/>
    <p:sldId id="2038388735" r:id="rId5"/>
    <p:sldId id="2038388736" r:id="rId6"/>
    <p:sldId id="2038388737" r:id="rId7"/>
    <p:sldId id="2038388738" r:id="rId8"/>
    <p:sldId id="2038388739" r:id="rId9"/>
    <p:sldId id="2038388740" r:id="rId10"/>
    <p:sldId id="2038388741" r:id="rId11"/>
    <p:sldId id="2038388742" r:id="rId12"/>
    <p:sldId id="2038388743" r:id="rId13"/>
    <p:sldId id="2038388744" r:id="rId14"/>
    <p:sldId id="2038388745" r:id="rId15"/>
    <p:sldId id="2038388746" r:id="rId16"/>
    <p:sldId id="2038388747" r:id="rId17"/>
    <p:sldId id="2038388771" r:id="rId18"/>
    <p:sldId id="2038388772" r:id="rId19"/>
    <p:sldId id="2038388773" r:id="rId20"/>
    <p:sldId id="2038388774" r:id="rId21"/>
    <p:sldId id="2038388775" r:id="rId22"/>
    <p:sldId id="2038388776" r:id="rId23"/>
    <p:sldId id="2038388777" r:id="rId24"/>
    <p:sldId id="2038388778" r:id="rId25"/>
    <p:sldId id="2038388779" r:id="rId26"/>
    <p:sldId id="2038388780" r:id="rId27"/>
    <p:sldId id="2038388781" r:id="rId28"/>
    <p:sldId id="2038388783" r:id="rId29"/>
    <p:sldId id="2038388784" r:id="rId30"/>
    <p:sldId id="2038388785" r:id="rId31"/>
    <p:sldId id="2038388786" r:id="rId32"/>
    <p:sldId id="2038388787" r:id="rId33"/>
    <p:sldId id="2038388788" r:id="rId34"/>
    <p:sldId id="2038388789" r:id="rId35"/>
    <p:sldId id="2038388790" r:id="rId36"/>
    <p:sldId id="2038388791" r:id="rId37"/>
    <p:sldId id="2038388793" r:id="rId38"/>
    <p:sldId id="2038388794" r:id="rId39"/>
    <p:sldId id="2038388795" r:id="rId40"/>
    <p:sldId id="2038388796" r:id="rId41"/>
    <p:sldId id="2038388797" r:id="rId42"/>
    <p:sldId id="2038388798" r:id="rId43"/>
    <p:sldId id="2038388799" r:id="rId44"/>
    <p:sldId id="2038388800" r:id="rId45"/>
    <p:sldId id="2038388801" r:id="rId46"/>
    <p:sldId id="2038388802" r:id="rId47"/>
    <p:sldId id="2038388803" r:id="rId48"/>
    <p:sldId id="2038388804" r:id="rId49"/>
    <p:sldId id="2038388805" r:id="rId50"/>
    <p:sldId id="2038388806" r:id="rId51"/>
    <p:sldId id="2038388807" r:id="rId52"/>
    <p:sldId id="2038388808" r:id="rId53"/>
    <p:sldId id="2038388809" r:id="rId54"/>
    <p:sldId id="2038388810" r:id="rId55"/>
    <p:sldId id="2038388811" r:id="rId56"/>
    <p:sldId id="2038388812" r:id="rId57"/>
    <p:sldId id="2038388813" r:id="rId58"/>
    <p:sldId id="2038388814" r:id="rId59"/>
    <p:sldId id="2038388815" r:id="rId60"/>
    <p:sldId id="2038388816" r:id="rId61"/>
    <p:sldId id="2038388817" r:id="rId62"/>
    <p:sldId id="2038388818" r:id="rId63"/>
    <p:sldId id="2038388819" r:id="rId64"/>
    <p:sldId id="2038388820" r:id="rId65"/>
    <p:sldId id="2038388821" r:id="rId66"/>
    <p:sldId id="2038388822" r:id="rId67"/>
    <p:sldId id="2038388823" r:id="rId68"/>
    <p:sldId id="2038388824" r:id="rId69"/>
    <p:sldId id="2038388845" r:id="rId70"/>
    <p:sldId id="2038388846" r:id="rId71"/>
  </p:sldIdLst>
  <p:sldSz cx="12192000" cy="6858000"/>
  <p:notesSz cx="6858000" cy="9144000"/>
  <p:defaultTextStyle>
    <a:defPPr>
      <a:defRPr lang="en-T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45"/>
    <p:restoredTop sz="94694"/>
  </p:normalViewPr>
  <p:slideViewPr>
    <p:cSldViewPr snapToGrid="0">
      <p:cViewPr varScale="1">
        <p:scale>
          <a:sx n="117" d="100"/>
          <a:sy n="117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149F4-4178-FB47-9AC0-38F66053A63A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35A23-EAAD-D847-A742-3A0AE62547D6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85331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CA0B3-D502-D7A4-598D-501A08616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897EE5-0AB7-0FCE-989C-FA24D8638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E783D-1ECB-1F04-A3C5-240980EA4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38C0D-F0D5-3B92-6FF2-A78D32438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D4CE3-723D-29CE-0295-5727DB209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424277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7FE69-D17E-7DD7-101A-5EE843A32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7C563-6617-7DEC-D554-15A15D590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14F2D-5575-BC49-4577-AB423B48E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F0A0F-7BFE-F889-224D-77CB85C7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46ECE3-8916-9A6A-11DF-A7664ADB0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744245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05D40B-5281-EA4D-7C2E-89C8E296C5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E77DFC-8A7A-1AED-5F76-1DA158873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1B615E-F4A7-9CE7-D21B-6382C9AB6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DD4E5-8226-4288-97DB-931F35ECE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6F09F-1957-BC90-A475-0C64601EC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641589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BB91C-C812-E3F6-C115-D743842DB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FF261-AF16-DB60-E38E-B9388B932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22923-6E87-9147-F56B-8A1C1155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CCFCF-E015-F483-E208-DF7977DFB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66DD9-31FE-A428-A959-8F739CE45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415815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F89AE-C280-5353-2522-AA8BFA910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E0184-CD7F-6DFC-1BCA-A5DA9485C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4A579-A721-B428-0511-01407C16D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45DF0B-C409-0923-5011-C8CE8E719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6B165-1F77-1E1E-B37A-A5459F2E3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33612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47FAB-9A69-A8A8-F5DF-6068453BC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6A627-472D-7C3D-8A41-2EB529BDD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3B649D-761C-74C4-6A97-3299404730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65350C-3511-2715-CBA5-452B6E305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DEC960-6E73-412C-4C1C-79791281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446E6C-513E-61D4-5AB6-0B35E5500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133842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A8270-FD91-3C79-D923-84B6281FD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0ED2A-9E0C-3AC9-85F5-3785DF9C4A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19B700-22BD-9547-5804-EFF5ED888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F4772-71A4-070D-5D3E-E1F505E64B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1A8FAF-A6DA-EE25-7451-D8AED9E8DB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10165-AFD1-F2BC-6D9C-33F2964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40D8D4-8FEC-CB44-316E-E9CBCE59D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51DDA-4288-F3C5-D055-720D2FA2B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524088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E9DF2-55BC-9853-AE1E-0E2432D45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2C7E0D-DDBB-876D-860F-49DBE731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5835F-D27C-51B6-322D-EEDF6F8AE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B401B0-02B3-7E41-5F7B-444CC5F16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85695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1EF6E7-5426-0146-511A-B3DC81409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1406D8-670A-3EBB-D86D-78B7A89D7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F5313B-2FAA-5455-1294-2D4866A6F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01840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F54E-46CB-BCC0-BF64-BBA5DACC0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9EE3C-4E74-B0D4-509D-C3C42FEE6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64B16B-0C68-B411-2B4E-69FFBFE8B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D4C093-2A37-4D22-F9B6-BF6872B92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4E5537-431D-F408-7A3A-6E0872B6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84C62A-DE75-C2D8-0874-964C6ACB0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67618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1082A-7A87-8317-2A90-3603A2D91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07B8BD-DE55-6434-7F2A-36EB68E3E2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6034F6-B80F-C194-6A78-48CB9724F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37B191-B855-0061-06E6-B601BF843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E5960F-D8AB-03E2-357A-E32C4D42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6935D-E694-F896-BCC6-E85FEC0E4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06806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31D3FA-0622-B3B6-5AD2-20836F85B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6D7E8-97F8-812B-FEBC-A713FF6E5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10392-A97B-06BF-C358-742521D9E9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2BB036-BC88-F540-AC96-4B4F22AC1915}" type="datetimeFigureOut">
              <a:rPr lang="en-TH" smtClean="0"/>
              <a:t>29/7/2025 R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1CBB2-0D8B-7DB5-8C4B-2CDB433C0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E965E-092C-875B-AE7C-CF0A11289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4B91C6-546D-6F43-9BFD-38841B29E2B1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33179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flag with a logo on it&#10;&#10;AI-generated content may be incorrect.">
            <a:extLst>
              <a:ext uri="{FF2B5EF4-FFF2-40B4-BE49-F238E27FC236}">
                <a16:creationId xmlns:a16="http://schemas.microsoft.com/office/drawing/2014/main" id="{2BAECE7E-FDC3-9281-A55A-8BAA20DA2E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86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AA6264-925D-FBB3-D7EB-4372BA6F6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165825A-47A0-B88E-57A2-E9387765A7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38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C5FA2B-146D-8035-3345-20D2F0924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FCDC274-B14A-BE3B-144B-A38070978C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61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D159B8-9545-77C3-9322-4F11A4F4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video&#10;&#10;AI-generated content may be incorrect.">
            <a:extLst>
              <a:ext uri="{FF2B5EF4-FFF2-40B4-BE49-F238E27FC236}">
                <a16:creationId xmlns:a16="http://schemas.microsoft.com/office/drawing/2014/main" id="{CF8205E1-57F1-EE48-E730-0BD28064EE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67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0DFDEB-9F92-F126-C24B-BBEA3377D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E402E07-7DD1-865E-A182-AF3679ECFE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6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3AE512-9870-8932-C535-FFB34672F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a map&#10;&#10;AI-generated content may be incorrect.">
            <a:extLst>
              <a:ext uri="{FF2B5EF4-FFF2-40B4-BE49-F238E27FC236}">
                <a16:creationId xmlns:a16="http://schemas.microsoft.com/office/drawing/2014/main" id="{716DC946-AAE7-2966-0F4D-895E2F5BB1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7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CD9C40-C63B-9666-395C-47DC4E0C2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a poster&#10;&#10;AI-generated content may be incorrect.">
            <a:extLst>
              <a:ext uri="{FF2B5EF4-FFF2-40B4-BE49-F238E27FC236}">
                <a16:creationId xmlns:a16="http://schemas.microsoft.com/office/drawing/2014/main" id="{54579C2F-FC90-04E9-A090-0A6EAAC6D2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93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E71F1C-7978-3072-3B7D-7152BC91D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flag with a logo on it&#10;&#10;AI-generated content may be incorrect.">
            <a:extLst>
              <a:ext uri="{FF2B5EF4-FFF2-40B4-BE49-F238E27FC236}">
                <a16:creationId xmlns:a16="http://schemas.microsoft.com/office/drawing/2014/main" id="{200531A9-6C55-1C34-C655-CAC3EE0038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79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B59100-F3D7-65B7-A8E9-3A7832257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up of coffee and a pen&#10;&#10;AI-generated content may be incorrect.">
            <a:extLst>
              <a:ext uri="{FF2B5EF4-FFF2-40B4-BE49-F238E27FC236}">
                <a16:creationId xmlns:a16="http://schemas.microsoft.com/office/drawing/2014/main" id="{C25A624E-596E-2942-F15B-0B400E8882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328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Several logos on a wave&#10;&#10;AI-generated content may be incorrect.">
            <a:extLst>
              <a:ext uri="{FF2B5EF4-FFF2-40B4-BE49-F238E27FC236}">
                <a16:creationId xmlns:a16="http://schemas.microsoft.com/office/drawing/2014/main" id="{235F977A-7888-A48C-7722-676254D9D0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051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4DFDB7-4D69-1204-B5CF-4C94E042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diagram with text and images&#10;&#10;AI-generated content may be incorrect.">
            <a:extLst>
              <a:ext uri="{FF2B5EF4-FFF2-40B4-BE49-F238E27FC236}">
                <a16:creationId xmlns:a16="http://schemas.microsoft.com/office/drawing/2014/main" id="{13032EFC-273C-57FD-0E51-2C6C6469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47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5131E7-7561-6999-9981-0FF230E9E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in a military uniform&#10;&#10;AI-generated content may be incorrect.">
            <a:extLst>
              <a:ext uri="{FF2B5EF4-FFF2-40B4-BE49-F238E27FC236}">
                <a16:creationId xmlns:a16="http://schemas.microsoft.com/office/drawing/2014/main" id="{35999403-2036-6A13-4EE4-77D28E1C84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61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D4636B-99DF-19E3-E69E-53027BCC5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logos on a wave&#10;&#10;AI-generated content may be incorrect.">
            <a:extLst>
              <a:ext uri="{FF2B5EF4-FFF2-40B4-BE49-F238E27FC236}">
                <a16:creationId xmlns:a16="http://schemas.microsoft.com/office/drawing/2014/main" id="{5E925521-406F-5324-76D6-E73FB93954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84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A95808-EAE4-33CC-6B6B-BCE345FA7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BD54934-0F86-ADAF-8F1E-40B711A15D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66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CFA09F-09B9-68E7-1EC6-8496FC41A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0970648-AF18-5893-0E02-C4B240BBD1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23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86728B-A8F7-3799-A4DE-242A3A9FB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the sea&#10;&#10;AI-generated content may be incorrect.">
            <a:extLst>
              <a:ext uri="{FF2B5EF4-FFF2-40B4-BE49-F238E27FC236}">
                <a16:creationId xmlns:a16="http://schemas.microsoft.com/office/drawing/2014/main" id="{2A286782-40EA-8803-D4EE-0D397BFD82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61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F5A3F9-5A32-1CBB-3806-042825646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a chart&#10;&#10;AI-generated content may be incorrect.">
            <a:extLst>
              <a:ext uri="{FF2B5EF4-FFF2-40B4-BE49-F238E27FC236}">
                <a16:creationId xmlns:a16="http://schemas.microsoft.com/office/drawing/2014/main" id="{9C733393-75B7-42B1-22C7-66EFD80203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59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4669F0-906D-CEEC-8B70-F92F354D9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C42BFE07-FD72-1D72-3D82-96656FD863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94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04B6B3-CCA3-F774-A299-AF4319700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website&#10;&#10;AI-generated content may be incorrect.">
            <a:extLst>
              <a:ext uri="{FF2B5EF4-FFF2-40B4-BE49-F238E27FC236}">
                <a16:creationId xmlns:a16="http://schemas.microsoft.com/office/drawing/2014/main" id="{1A6ABD2C-804F-7299-AD41-F131707C45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576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39ED91-A491-A3A0-3FE0-965477D1C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3D2F5C26-5FC6-DBFB-2318-8D95733F23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90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058843-6393-6522-6D29-F8427D940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F6F5CFF5-C0AD-063B-613F-F3FEAF6D03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636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271560-68E2-0F90-D7E9-5D54696B5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21782DCD-3AAD-2E51-104D-02610D2AB9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68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D7849A-5BC4-346F-233D-5319343FD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342FBEF-F5F4-B3AB-6F5A-40B9C1EBF3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233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57D8FD-A83B-DB36-5A54-41F209208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boat in the water&#10;&#10;AI-generated content may be incorrect.">
            <a:extLst>
              <a:ext uri="{FF2B5EF4-FFF2-40B4-BE49-F238E27FC236}">
                <a16:creationId xmlns:a16="http://schemas.microsoft.com/office/drawing/2014/main" id="{AE4B2EC8-EFDA-4387-462A-3E26E50436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46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CBAA1C-7074-500B-B267-FC5B65831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people wearing masks&#10;&#10;AI-generated content may be incorrect.">
            <a:extLst>
              <a:ext uri="{FF2B5EF4-FFF2-40B4-BE49-F238E27FC236}">
                <a16:creationId xmlns:a16="http://schemas.microsoft.com/office/drawing/2014/main" id="{CE80FEC7-022D-CC9C-3064-EAA3924C48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225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760348-3F88-2485-C107-4EB39CF60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men in uniform&#10;&#10;AI-generated content may be incorrect.">
            <a:extLst>
              <a:ext uri="{FF2B5EF4-FFF2-40B4-BE49-F238E27FC236}">
                <a16:creationId xmlns:a16="http://schemas.microsoft.com/office/drawing/2014/main" id="{CF23F444-1FC2-0FD0-53C8-E7F4F7F857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559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6C270E-EB00-C818-B177-B51DAA0CA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standing at a table&#10;&#10;AI-generated content may be incorrect.">
            <a:extLst>
              <a:ext uri="{FF2B5EF4-FFF2-40B4-BE49-F238E27FC236}">
                <a16:creationId xmlns:a16="http://schemas.microsoft.com/office/drawing/2014/main" id="{9DC3E174-5D77-646B-D9BC-CB80F316AD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05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741CB1-A3B9-769F-7176-DBB680DF6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several men in suits&#10;&#10;AI-generated content may be incorrect.">
            <a:extLst>
              <a:ext uri="{FF2B5EF4-FFF2-40B4-BE49-F238E27FC236}">
                <a16:creationId xmlns:a16="http://schemas.microsoft.com/office/drawing/2014/main" id="{D0B577EA-6381-F29F-BBEC-0E336AB482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15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0B1903-36B7-EAC9-B555-6E8EAD326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standing on a stage&#10;&#10;AI-generated content may be incorrect.">
            <a:extLst>
              <a:ext uri="{FF2B5EF4-FFF2-40B4-BE49-F238E27FC236}">
                <a16:creationId xmlns:a16="http://schemas.microsoft.com/office/drawing/2014/main" id="{FF1DAECF-4926-F651-470B-673DE57D75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6995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9C597F-F118-2D44-8C1C-C8D66419C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13950480-83C0-45A4-0CFF-3B16F5CC5D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443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73C5F9-2120-CE2E-F385-EA9B89169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orful text on a dark background&#10;&#10;AI-generated content may be incorrect.">
            <a:extLst>
              <a:ext uri="{FF2B5EF4-FFF2-40B4-BE49-F238E27FC236}">
                <a16:creationId xmlns:a16="http://schemas.microsoft.com/office/drawing/2014/main" id="{B24081A6-0FD6-1431-B0D9-FB71EB0CE8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916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68805C-201C-44AF-EDBC-6C9D30E23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AB515C98-9BAF-2211-ADE8-10BD20B86D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249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9570F2-DCC4-EA84-7DAE-405CFECCC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mputer screen with a map&#10;&#10;AI-generated content may be incorrect.">
            <a:extLst>
              <a:ext uri="{FF2B5EF4-FFF2-40B4-BE49-F238E27FC236}">
                <a16:creationId xmlns:a16="http://schemas.microsoft.com/office/drawing/2014/main" id="{2A41C18D-CF06-2232-A218-35405B915C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51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9DB627-8078-0AB5-84C8-201BC3A1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6D8811E6-5DD3-C361-92D1-088389CEF0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965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99675C-B0EE-B097-92F5-6E8F90BBE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BED26CCA-E1C2-B75E-A178-DCAAB7B82B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00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A54D22-E441-336F-2F82-F6302D8BA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 shot of a graph&#10;&#10;AI-generated content may be incorrect.">
            <a:extLst>
              <a:ext uri="{FF2B5EF4-FFF2-40B4-BE49-F238E27FC236}">
                <a16:creationId xmlns:a16="http://schemas.microsoft.com/office/drawing/2014/main" id="{85107544-5EDC-6A72-C65D-BDA39C2CBA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27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C7B48E-0F06-69A5-BC09-754C1E6C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8916FB2-0F0B-BDA5-026F-D047289E0A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739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DA5AD7-F91C-337A-4643-1C2E0DFE2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73BE011-A83D-8E52-A101-C5D71E662A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98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28AFF9-3529-FCD3-F952-356B38283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in a boat&#10;&#10;AI-generated content may be incorrect.">
            <a:extLst>
              <a:ext uri="{FF2B5EF4-FFF2-40B4-BE49-F238E27FC236}">
                <a16:creationId xmlns:a16="http://schemas.microsoft.com/office/drawing/2014/main" id="{FF6164B1-64C6-3388-C83A-DEB8F48567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0880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30C9DA-05FE-DC90-F01C-87B0B3D89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D57EDAF-9285-D3A5-CA73-4271F43168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547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A476AF-6B4D-BB0D-E77C-FFB4D5092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a ship&#10;&#10;AI-generated content may be incorrect.">
            <a:extLst>
              <a:ext uri="{FF2B5EF4-FFF2-40B4-BE49-F238E27FC236}">
                <a16:creationId xmlns:a16="http://schemas.microsoft.com/office/drawing/2014/main" id="{BC3D7D94-E306-25E9-0E5D-3F508573A1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077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B213F6-DBC9-1A97-C734-EA0F769F8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a ship in the water&#10;&#10;AI-generated content may be incorrect.">
            <a:extLst>
              <a:ext uri="{FF2B5EF4-FFF2-40B4-BE49-F238E27FC236}">
                <a16:creationId xmlns:a16="http://schemas.microsoft.com/office/drawing/2014/main" id="{97DC6C76-1A9F-7607-5C69-0CD2F58ED8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551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2008E-DC91-6144-1472-89F65D37F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several people on a boat&#10;&#10;AI-generated content may be incorrect.">
            <a:extLst>
              <a:ext uri="{FF2B5EF4-FFF2-40B4-BE49-F238E27FC236}">
                <a16:creationId xmlns:a16="http://schemas.microsoft.com/office/drawing/2014/main" id="{5A0D96E1-6E18-5D66-7D9E-2DE9BCC232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673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F3EECB-A011-7E6C-2166-C55682854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standing in front of a poster&#10;&#10;AI-generated content may be incorrect.">
            <a:extLst>
              <a:ext uri="{FF2B5EF4-FFF2-40B4-BE49-F238E27FC236}">
                <a16:creationId xmlns:a16="http://schemas.microsoft.com/office/drawing/2014/main" id="{5AA61583-9C03-4368-779D-53681E70BD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9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876534-3F84-2E54-DEC0-2CA403E28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D31258C-2F01-0B0E-3FC2-A35FE704FF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181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B23A61-0703-530F-77A8-EF6169B6F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people in the water&#10;&#10;AI-generated content may be incorrect.">
            <a:extLst>
              <a:ext uri="{FF2B5EF4-FFF2-40B4-BE49-F238E27FC236}">
                <a16:creationId xmlns:a16="http://schemas.microsoft.com/office/drawing/2014/main" id="{1BDD3566-60A9-C116-FAB4-C89A86C1B1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740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016938-92D3-88F0-CD87-D5BF02EC2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in a boat&#10;&#10;AI-generated content may be incorrect.">
            <a:extLst>
              <a:ext uri="{FF2B5EF4-FFF2-40B4-BE49-F238E27FC236}">
                <a16:creationId xmlns:a16="http://schemas.microsoft.com/office/drawing/2014/main" id="{624BDCEC-0B8C-4EE0-852C-7706B0123D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412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197BFB-4638-0C4A-6F9C-441690349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boat in the water&#10;&#10;AI-generated content may be incorrect.">
            <a:extLst>
              <a:ext uri="{FF2B5EF4-FFF2-40B4-BE49-F238E27FC236}">
                <a16:creationId xmlns:a16="http://schemas.microsoft.com/office/drawing/2014/main" id="{2385D6E7-5C14-51A4-7747-CF19B95767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747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CD77F7-417D-AF9A-6C17-3A8B54BF4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C3C40B4-5CB1-EB07-28FE-6F7FA7C5F4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346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C2BCDD-09E7-0195-2CAE-63BBC5256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boats in the water&#10;&#10;AI-generated content may be incorrect.">
            <a:extLst>
              <a:ext uri="{FF2B5EF4-FFF2-40B4-BE49-F238E27FC236}">
                <a16:creationId xmlns:a16="http://schemas.microsoft.com/office/drawing/2014/main" id="{8C1258E7-FF1D-418F-2A63-AB1BB93024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296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2686EF-01F5-103F-E3AF-B0A7CCAE3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on a beach&#10;&#10;AI-generated content may be incorrect.">
            <a:extLst>
              <a:ext uri="{FF2B5EF4-FFF2-40B4-BE49-F238E27FC236}">
                <a16:creationId xmlns:a16="http://schemas.microsoft.com/office/drawing/2014/main" id="{C9DC3332-7633-3F75-A3CE-5FE632BAAF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697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A5F206-0F7D-4FD7-9DD0-E6C189682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boat in the water&#10;&#10;AI-generated content may be incorrect.">
            <a:extLst>
              <a:ext uri="{FF2B5EF4-FFF2-40B4-BE49-F238E27FC236}">
                <a16:creationId xmlns:a16="http://schemas.microsoft.com/office/drawing/2014/main" id="{A2C5CE68-23E2-B436-A7CA-1D14B07C3D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306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03E67F-32AF-8598-A485-E87F61089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helicopter flying over water&#10;&#10;AI-generated content may be incorrect.">
            <a:extLst>
              <a:ext uri="{FF2B5EF4-FFF2-40B4-BE49-F238E27FC236}">
                <a16:creationId xmlns:a16="http://schemas.microsoft.com/office/drawing/2014/main" id="{EF7A7D2C-CA19-9CA8-AB4A-9581DC1400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10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5177A7-8A01-7A5F-C9DD-2FB81AFCF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helicopter on a beach&#10;&#10;AI-generated content may be incorrect.">
            <a:extLst>
              <a:ext uri="{FF2B5EF4-FFF2-40B4-BE49-F238E27FC236}">
                <a16:creationId xmlns:a16="http://schemas.microsoft.com/office/drawing/2014/main" id="{A27A6D4F-B635-F258-7CFF-FCEE867ACD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190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FF3F66-3C6C-0FC6-724E-38C8EB0FB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7A3763E2-D933-1CB5-0ADD-542F5B3053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59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1DB509-E98A-4737-9F1C-305D3B863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6538114-EA08-F44D-ECF9-527254F004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311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4C72DF-B72E-1B19-2905-39E2C89FD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mputer screen shot of a diagram&#10;&#10;AI-generated content may be incorrect.">
            <a:extLst>
              <a:ext uri="{FF2B5EF4-FFF2-40B4-BE49-F238E27FC236}">
                <a16:creationId xmlns:a16="http://schemas.microsoft.com/office/drawing/2014/main" id="{86C20571-3E73-10F2-BC39-C64D81FC2A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375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558DE9-CB7D-DEFB-EE73-DEB0CA518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2FE93AA1-3F13-450E-E789-F229BC3D32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958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27C88C-DC3D-8486-7079-FCA9EFDC6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several images of various military personnel&#10;&#10;AI-generated content may be incorrect.">
            <a:extLst>
              <a:ext uri="{FF2B5EF4-FFF2-40B4-BE49-F238E27FC236}">
                <a16:creationId xmlns:a16="http://schemas.microsoft.com/office/drawing/2014/main" id="{B9AB9EF8-4A64-B62D-B89C-A40D61D7C7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3496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5FC446-1DBC-CBBB-3A2A-F5A152C53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in a conference room&#10;&#10;AI-generated content may be incorrect.">
            <a:extLst>
              <a:ext uri="{FF2B5EF4-FFF2-40B4-BE49-F238E27FC236}">
                <a16:creationId xmlns:a16="http://schemas.microsoft.com/office/drawing/2014/main" id="{C15F9250-C042-3FC7-E864-1AD3EBA428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210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6BF712-67CA-52BA-CC22-538B23BB2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hip and helicopter on fire&#10;&#10;AI-generated content may be incorrect.">
            <a:extLst>
              <a:ext uri="{FF2B5EF4-FFF2-40B4-BE49-F238E27FC236}">
                <a16:creationId xmlns:a16="http://schemas.microsoft.com/office/drawing/2014/main" id="{5A6790E4-0DCE-D162-14C6-4875F6C996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674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30AA96-9A61-880C-F33D-2D6BD9EDD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oster with images of helicopters&#10;&#10;AI-generated content may be incorrect.">
            <a:extLst>
              <a:ext uri="{FF2B5EF4-FFF2-40B4-BE49-F238E27FC236}">
                <a16:creationId xmlns:a16="http://schemas.microsoft.com/office/drawing/2014/main" id="{45ED8E53-ECCE-E086-80D2-9CEFD69D3B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898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357774-7D8B-ED30-A78C-C49526849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ollage of several images of a cruise ship&#10;&#10;AI-generated content may be incorrect.">
            <a:extLst>
              <a:ext uri="{FF2B5EF4-FFF2-40B4-BE49-F238E27FC236}">
                <a16:creationId xmlns:a16="http://schemas.microsoft.com/office/drawing/2014/main" id="{BB2DF0CA-4E9D-8DDB-46A8-90C0656ED7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658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5E8AD0-3E09-E5BD-947B-A640AAE26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up of coffee and a pen on a black book&#10;&#10;AI-generated content may be incorrect.">
            <a:extLst>
              <a:ext uri="{FF2B5EF4-FFF2-40B4-BE49-F238E27FC236}">
                <a16:creationId xmlns:a16="http://schemas.microsoft.com/office/drawing/2014/main" id="{7E614A8B-02C7-B423-3983-A76CE63DBD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051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A5E2C8-B53F-9239-231F-EDECB0764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EFA4D50-64EA-E82D-570D-566AC89EF8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020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E9B86F-BBF2-18A8-9806-1D74F687A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lose-up of a poster&#10;&#10;AI-generated content may be incorrect.">
            <a:extLst>
              <a:ext uri="{FF2B5EF4-FFF2-40B4-BE49-F238E27FC236}">
                <a16:creationId xmlns:a16="http://schemas.microsoft.com/office/drawing/2014/main" id="{1B98ABA7-BC69-8C97-9953-B9E7CF3EF6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95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6434A-0011-023A-B5CA-37937D004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ruise ship on a dark background&#10;&#10;AI-generated content may be incorrect.">
            <a:extLst>
              <a:ext uri="{FF2B5EF4-FFF2-40B4-BE49-F238E27FC236}">
                <a16:creationId xmlns:a16="http://schemas.microsoft.com/office/drawing/2014/main" id="{6EC3BB90-620E-740F-1527-1CB536B237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1037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F6333A-4703-F060-C402-9A39F069D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flag with a logo on it&#10;&#10;AI-generated content may be incorrect.">
            <a:extLst>
              <a:ext uri="{FF2B5EF4-FFF2-40B4-BE49-F238E27FC236}">
                <a16:creationId xmlns:a16="http://schemas.microsoft.com/office/drawing/2014/main" id="{AD4B0831-FA69-64B6-FB95-A9D074D5C7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24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B3F698-7D32-03AC-78C6-DE8E6BF46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EDED049-F10D-F4BD-C336-D70BC9CE3F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07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CD2751-55D6-C605-0DDE-D09624584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EEB2831-3437-D953-E4AE-58C07A5E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24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</TotalTime>
  <Words>0</Words>
  <Application>Microsoft Macintosh PowerPoint</Application>
  <PresentationFormat>Widescreen</PresentationFormat>
  <Paragraphs>0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น.ท.ผดุงศักดิ์ ม่วงทอง</dc:creator>
  <cp:lastModifiedBy>น.ท.ผดุงศักดิ์ ม่วงทอง</cp:lastModifiedBy>
  <cp:revision>10</cp:revision>
  <dcterms:created xsi:type="dcterms:W3CDTF">2025-05-25T07:49:47Z</dcterms:created>
  <dcterms:modified xsi:type="dcterms:W3CDTF">2025-07-29T14:42:01Z</dcterms:modified>
</cp:coreProperties>
</file>