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3" r:id="rId3"/>
    <p:sldId id="272" r:id="rId4"/>
    <p:sldId id="273" r:id="rId5"/>
    <p:sldId id="274" r:id="rId6"/>
    <p:sldId id="275" r:id="rId7"/>
    <p:sldId id="276" r:id="rId8"/>
    <p:sldId id="278" r:id="rId9"/>
    <p:sldId id="288" r:id="rId10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9C36C-D91E-F401-8A4E-B9EFBBDDB5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470F5-2AD4-C8BB-4C28-639548A77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3824A-9D7D-0BE2-CA40-38885DD1A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A77FD-1287-6852-85BC-B19133412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A3A86-8293-4113-17C0-F8A3828C1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4919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44DDE-3880-A432-2243-386669EB6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B15B56-4F05-F0E7-41C1-48E381D7B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DC242-24AC-B5A0-E221-B5171B7A5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A981B-8131-066E-461C-A8343CEC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27359-3D88-5DB6-D3BF-2697517CA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534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852286-DC53-9840-4736-C33150B7F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7BFE1-3527-0C32-2070-3F9656CE4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6F48F-BF7D-6DEE-18EC-B0105AF67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077E2-A920-E728-ADE7-DF0B82187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2314E-BBAB-50D1-BCB6-221EE5ED0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49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F6E90-70A8-49AA-1AFD-4B981D418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29518-0730-5237-20A2-7A01D39B2A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A5DA6-4851-4AA0-78B8-68B22FB05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A7AD51-83FF-3D56-F7E9-92503B0D9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4727F-45C2-46B6-87EA-13356912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12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98FFC-C9F8-F599-FBD5-FA9821A85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5EA39-9ACF-282C-98FB-A4E642450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BC025-0034-CBB4-0736-498DEC676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C669B0-0478-1215-C548-85D6450E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0693B-65B0-63B7-1FE0-B1B1AA39D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2430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68C7D-3460-B40A-6839-07737D8C4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B221D-D601-FA00-C081-CCA683AC8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0A0E48-6B45-AB15-E2E5-D066D8389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90F98A-44E6-776B-E427-44FE09BB8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878827-584F-5EC5-7BF4-73C0115DF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1111C3-7EA4-1042-E804-C1933F2D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6733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1DB47-262F-B072-ECA1-2F4B7A6CE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9DE11-74F5-DE9F-A27B-1F02BCFA1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E8D459-C266-C221-7D8C-F5C4AD34C8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D7A66-9706-7D0C-9951-9A43E6B3E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062A6-2A1F-F5BB-1B87-6DD071B4E3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9F6C1C-0D1C-16F0-3A00-D68A398D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3163F4-6C98-ACC9-3AA8-429B28A5A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C3E272-40AD-A597-BB0E-E5393CBC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629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B156E-736A-E16D-F406-4F3654888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5ADD22-9860-CEEF-86AB-91CDA87B8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4D278D-FAE3-D0F0-7E78-963C8961B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76AAB-25F7-7908-BD1A-B8CB6569C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090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8393BE-E416-2218-30C3-2F76C4B5B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687BA8-FC99-72B9-0D50-022EC5A1F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0FC0B-E8C5-68C4-DA88-4D4FE2F7D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258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86B29-7994-EC2F-44EE-EE43D564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5B4BA-F915-F72D-03AC-724FBA925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F5C653-CB7F-65D9-70D2-ADB464ABC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EDF422-4DDD-F5E8-9BCB-46192DABA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C2794-9483-E0AB-81E9-B0E2B4302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76E1E-DCF3-5E69-190C-AB59450F9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725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1EFC8-69BA-7596-1545-C102CE544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DE5970-1260-C359-15B8-C4F9D69960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66158-B04C-17E9-0028-73B156D96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BC7FC-A95C-C0E4-9208-1FC79B66F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48CD1-4574-F2F0-0D21-F73F10CF5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F381E-585B-52AD-EDED-CC26999D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837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7BBDDA-C71D-992D-F3E4-AE422C77D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AFEF3-033B-661E-97C5-A1CDD15AE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1735F-6AB5-370D-B1DE-77D205516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46B91-6C12-4624-B196-58B9BE18E7D0}" type="datetimeFigureOut">
              <a:rPr lang="th-TH" smtClean="0"/>
              <a:t>23/06/68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CF788-F1B0-EEA9-DEAC-414BFABDC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4D2B5-A823-9CCF-5A27-4C427658F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E2799-A579-49CE-9797-F92544400B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81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EF72614-9775-042A-67FF-DEB1405E9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802" y="0"/>
            <a:ext cx="9780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4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ECFA9C-BCBD-5E25-DB08-06276FE01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205" y="0"/>
            <a:ext cx="9805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8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53BC97-60D0-036F-A9AD-6CCFF76E71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737" y="0"/>
            <a:ext cx="9774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7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50A525-0149-5494-C191-EB62BDB4D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06" y="0"/>
            <a:ext cx="97613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28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66A397-1522-FA08-5BC6-1E9EAC369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715" y="0"/>
            <a:ext cx="97565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3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8712FB-480C-2F49-AD9C-9E107664E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189" y="0"/>
            <a:ext cx="98236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4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3C72D3-270A-8CAD-C5B9-F3FD5A0D9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790" y="0"/>
            <a:ext cx="97224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591EC2-10B4-10E3-4D0E-FFF6B67F7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36" y="0"/>
            <a:ext cx="9724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1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DCEA6F-928D-E1FE-E210-34E28117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476" y="0"/>
            <a:ext cx="9721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277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ดารากร เครือแดง</cp:lastModifiedBy>
  <cp:revision>9</cp:revision>
  <cp:lastPrinted>2025-06-20T05:05:53Z</cp:lastPrinted>
  <dcterms:created xsi:type="dcterms:W3CDTF">2025-06-19T02:44:43Z</dcterms:created>
  <dcterms:modified xsi:type="dcterms:W3CDTF">2025-06-23T01:39:28Z</dcterms:modified>
</cp:coreProperties>
</file>