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  <p:sldMasterId id="2147483660" r:id="rId5"/>
  </p:sldMasterIdLst>
  <p:notesMasterIdLst>
    <p:notesMasterId r:id="rId25"/>
  </p:notesMasterIdLst>
  <p:sldIdLst>
    <p:sldId id="256" r:id="rId6"/>
    <p:sldId id="365" r:id="rId7"/>
    <p:sldId id="367" r:id="rId8"/>
    <p:sldId id="360" r:id="rId9"/>
    <p:sldId id="375" r:id="rId10"/>
    <p:sldId id="376" r:id="rId11"/>
    <p:sldId id="377" r:id="rId12"/>
    <p:sldId id="368" r:id="rId13"/>
    <p:sldId id="369" r:id="rId14"/>
    <p:sldId id="386" r:id="rId15"/>
    <p:sldId id="378" r:id="rId16"/>
    <p:sldId id="384" r:id="rId17"/>
    <p:sldId id="380" r:id="rId18"/>
    <p:sldId id="381" r:id="rId19"/>
    <p:sldId id="382" r:id="rId20"/>
    <p:sldId id="379" r:id="rId21"/>
    <p:sldId id="383" r:id="rId22"/>
    <p:sldId id="385" r:id="rId23"/>
    <p:sldId id="370" r:id="rId24"/>
  </p:sldIdLst>
  <p:sldSz cx="12192000" cy="6858000"/>
  <p:notesSz cx="6797675" cy="9872663"/>
  <p:embeddedFontLst>
    <p:embeddedFont>
      <p:font typeface="Angsana New" panose="02020603050405020304" pitchFamily="18" charset="-34"/>
      <p:regular r:id="rId26"/>
      <p:bold r:id="rId27"/>
      <p:italic r:id="rId28"/>
      <p:boldItalic r:id="rId29"/>
    </p:embeddedFont>
    <p:embeddedFont>
      <p:font typeface="DB Heavent" panose="02000506060000020004" pitchFamily="2" charset="-34"/>
      <p:regular r:id="rId30"/>
    </p:embeddedFont>
    <p:embeddedFont>
      <p:font typeface="DBHeavent-Cond" panose="02000506090000020004" pitchFamily="2" charset="-34"/>
      <p:regular r:id="rId31"/>
    </p:embeddedFont>
    <p:embeddedFont>
      <p:font typeface="TH SarabunPSK" panose="020B0500040200020003" pitchFamily="34" charset="-34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353534"/>
    <a:srgbClr val="C9161C"/>
    <a:srgbClr val="08345C"/>
    <a:srgbClr val="CC2936"/>
    <a:srgbClr val="08415C"/>
    <a:srgbClr val="FFFFFF"/>
    <a:srgbClr val="294983"/>
    <a:srgbClr val="333F50"/>
    <a:srgbClr val="BACB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0D716C-6137-4FFE-B9B3-115CA896C482}" v="130" dt="2025-08-06T07:59:34.1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99" autoAdjust="0"/>
  </p:normalViewPr>
  <p:slideViewPr>
    <p:cSldViewPr snapToGrid="0">
      <p:cViewPr varScale="1">
        <p:scale>
          <a:sx n="98" d="100"/>
          <a:sy n="98" d="100"/>
        </p:scale>
        <p:origin x="95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16.xml"/><Relationship Id="rId34" Type="http://schemas.openxmlformats.org/officeDocument/2006/relationships/font" Target="fonts/font9.fntdata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4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trapon .c" userId="3e83d6d0-58f1-43de-9ee6-296d434b0094" providerId="ADAL" clId="{657C59D9-3488-4F51-84F9-7CC0C8B61A5C}"/>
    <pc:docChg chg="undo custSel addSld delSld modSld sldOrd">
      <pc:chgData name="Pattrapon .c" userId="3e83d6d0-58f1-43de-9ee6-296d434b0094" providerId="ADAL" clId="{657C59D9-3488-4F51-84F9-7CC0C8B61A5C}" dt="2025-07-31T08:19:57.744" v="417" actId="47"/>
      <pc:docMkLst>
        <pc:docMk/>
      </pc:docMkLst>
      <pc:sldChg chg="addSp delSp modSp mod">
        <pc:chgData name="Pattrapon .c" userId="3e83d6d0-58f1-43de-9ee6-296d434b0094" providerId="ADAL" clId="{657C59D9-3488-4F51-84F9-7CC0C8B61A5C}" dt="2025-07-31T07:55:00.808" v="313" actId="478"/>
        <pc:sldMkLst>
          <pc:docMk/>
          <pc:sldMk cId="1579978380" sldId="256"/>
        </pc:sldMkLst>
        <pc:spChg chg="mod">
          <ac:chgData name="Pattrapon .c" userId="3e83d6d0-58f1-43de-9ee6-296d434b0094" providerId="ADAL" clId="{657C59D9-3488-4F51-84F9-7CC0C8B61A5C}" dt="2025-07-31T07:34:40.610" v="29" actId="20577"/>
          <ac:spMkLst>
            <pc:docMk/>
            <pc:sldMk cId="1579978380" sldId="256"/>
            <ac:spMk id="7" creationId="{BFB33A4E-11C9-DDF0-0AD5-515EE5757C63}"/>
          </ac:spMkLst>
        </pc:spChg>
      </pc:sldChg>
      <pc:sldChg chg="delSp modSp mod">
        <pc:chgData name="Pattrapon .c" userId="3e83d6d0-58f1-43de-9ee6-296d434b0094" providerId="ADAL" clId="{657C59D9-3488-4F51-84F9-7CC0C8B61A5C}" dt="2025-07-31T07:59:01.067" v="354" actId="478"/>
        <pc:sldMkLst>
          <pc:docMk/>
          <pc:sldMk cId="260514005" sldId="360"/>
        </pc:sldMkLst>
      </pc:sldChg>
      <pc:sldChg chg="addSp delSp modSp mod">
        <pc:chgData name="Pattrapon .c" userId="3e83d6d0-58f1-43de-9ee6-296d434b0094" providerId="ADAL" clId="{657C59D9-3488-4F51-84F9-7CC0C8B61A5C}" dt="2025-07-31T07:45:24.160" v="223" actId="1076"/>
        <pc:sldMkLst>
          <pc:docMk/>
          <pc:sldMk cId="1763581569" sldId="365"/>
        </pc:sldMkLst>
        <pc:spChg chg="mod">
          <ac:chgData name="Pattrapon .c" userId="3e83d6d0-58f1-43de-9ee6-296d434b0094" providerId="ADAL" clId="{657C59D9-3488-4F51-84F9-7CC0C8B61A5C}" dt="2025-07-31T07:41:11.268" v="70" actId="1076"/>
          <ac:spMkLst>
            <pc:docMk/>
            <pc:sldMk cId="1763581569" sldId="365"/>
            <ac:spMk id="10" creationId="{603427BD-CA6F-9A64-7DF8-7231739E7DF3}"/>
          </ac:spMkLst>
        </pc:spChg>
        <pc:spChg chg="add mod">
          <ac:chgData name="Pattrapon .c" userId="3e83d6d0-58f1-43de-9ee6-296d434b0094" providerId="ADAL" clId="{657C59D9-3488-4F51-84F9-7CC0C8B61A5C}" dt="2025-07-31T07:45:24.160" v="223" actId="1076"/>
          <ac:spMkLst>
            <pc:docMk/>
            <pc:sldMk cId="1763581569" sldId="365"/>
            <ac:spMk id="19" creationId="{18A5CC30-D775-B388-D538-1196D59782F7}"/>
          </ac:spMkLst>
        </pc:spChg>
        <pc:picChg chg="add mod">
          <ac:chgData name="Pattrapon .c" userId="3e83d6d0-58f1-43de-9ee6-296d434b0094" providerId="ADAL" clId="{657C59D9-3488-4F51-84F9-7CC0C8B61A5C}" dt="2025-07-31T07:45:24.160" v="223" actId="1076"/>
          <ac:picMkLst>
            <pc:docMk/>
            <pc:sldMk cId="1763581569" sldId="365"/>
            <ac:picMk id="16" creationId="{B314C84B-0352-E370-7316-3AA9A9EDA3A9}"/>
          </ac:picMkLst>
        </pc:picChg>
      </pc:sldChg>
      <pc:sldChg chg="addSp delSp modSp new mod ord">
        <pc:chgData name="Pattrapon .c" userId="3e83d6d0-58f1-43de-9ee6-296d434b0094" providerId="ADAL" clId="{657C59D9-3488-4F51-84F9-7CC0C8B61A5C}" dt="2025-07-31T08:12:07.571" v="399" actId="20577"/>
        <pc:sldMkLst>
          <pc:docMk/>
          <pc:sldMk cId="838219014" sldId="366"/>
        </pc:sldMkLst>
      </pc:sldChg>
      <pc:sldChg chg="modSp add mod">
        <pc:chgData name="Pattrapon .c" userId="3e83d6d0-58f1-43de-9ee6-296d434b0094" providerId="ADAL" clId="{657C59D9-3488-4F51-84F9-7CC0C8B61A5C}" dt="2025-07-31T08:19:31.856" v="408" actId="20577"/>
        <pc:sldMkLst>
          <pc:docMk/>
          <pc:sldMk cId="4133064433" sldId="367"/>
        </pc:sldMkLst>
        <pc:spChg chg="mod">
          <ac:chgData name="Pattrapon .c" userId="3e83d6d0-58f1-43de-9ee6-296d434b0094" providerId="ADAL" clId="{657C59D9-3488-4F51-84F9-7CC0C8B61A5C}" dt="2025-07-31T08:19:31.856" v="408" actId="20577"/>
          <ac:spMkLst>
            <pc:docMk/>
            <pc:sldMk cId="4133064433" sldId="367"/>
            <ac:spMk id="16" creationId="{979ACCA4-9F85-DE07-4FB4-A493E7E48D25}"/>
          </ac:spMkLst>
        </pc:spChg>
      </pc:sldChg>
      <pc:sldChg chg="delSp modSp add del mod">
        <pc:chgData name="Pattrapon .c" userId="3e83d6d0-58f1-43de-9ee6-296d434b0094" providerId="ADAL" clId="{657C59D9-3488-4F51-84F9-7CC0C8B61A5C}" dt="2025-07-31T07:58:03.777" v="334" actId="47"/>
        <pc:sldMkLst>
          <pc:docMk/>
          <pc:sldMk cId="2008671525" sldId="368"/>
        </pc:sldMkLst>
      </pc:sldChg>
      <pc:sldChg chg="modSp add mod">
        <pc:chgData name="Pattrapon .c" userId="3e83d6d0-58f1-43de-9ee6-296d434b0094" providerId="ADAL" clId="{657C59D9-3488-4F51-84F9-7CC0C8B61A5C}" dt="2025-07-31T08:04:29.225" v="358" actId="14100"/>
        <pc:sldMkLst>
          <pc:docMk/>
          <pc:sldMk cId="3120055907" sldId="368"/>
        </pc:sldMkLst>
        <pc:spChg chg="mod">
          <ac:chgData name="Pattrapon .c" userId="3e83d6d0-58f1-43de-9ee6-296d434b0094" providerId="ADAL" clId="{657C59D9-3488-4F51-84F9-7CC0C8B61A5C}" dt="2025-07-31T08:04:29.225" v="358" actId="14100"/>
          <ac:spMkLst>
            <pc:docMk/>
            <pc:sldMk cId="3120055907" sldId="368"/>
            <ac:spMk id="10" creationId="{CA5B84FD-6782-A05C-C4A9-6D0A84A13CA2}"/>
          </ac:spMkLst>
        </pc:spChg>
      </pc:sldChg>
      <pc:sldChg chg="delSp modSp add mod">
        <pc:chgData name="Pattrapon .c" userId="3e83d6d0-58f1-43de-9ee6-296d434b0094" providerId="ADAL" clId="{657C59D9-3488-4F51-84F9-7CC0C8B61A5C}" dt="2025-07-31T08:06:57.525" v="374" actId="478"/>
        <pc:sldMkLst>
          <pc:docMk/>
          <pc:sldMk cId="1466852066" sldId="369"/>
        </pc:sldMkLst>
        <pc:spChg chg="mod">
          <ac:chgData name="Pattrapon .c" userId="3e83d6d0-58f1-43de-9ee6-296d434b0094" providerId="ADAL" clId="{657C59D9-3488-4F51-84F9-7CC0C8B61A5C}" dt="2025-07-31T08:06:55.523" v="373" actId="1076"/>
          <ac:spMkLst>
            <pc:docMk/>
            <pc:sldMk cId="1466852066" sldId="369"/>
            <ac:spMk id="10" creationId="{8DB783E5-97A6-25B9-3246-66532255A603}"/>
          </ac:spMkLst>
        </pc:spChg>
      </pc:sldChg>
      <pc:sldChg chg="add">
        <pc:chgData name="Pattrapon .c" userId="3e83d6d0-58f1-43de-9ee6-296d434b0094" providerId="ADAL" clId="{657C59D9-3488-4F51-84F9-7CC0C8B61A5C}" dt="2025-07-31T08:07:11.068" v="375" actId="2890"/>
        <pc:sldMkLst>
          <pc:docMk/>
          <pc:sldMk cId="889432665" sldId="370"/>
        </pc:sldMkLst>
      </pc:sldChg>
      <pc:sldChg chg="modSp add mod">
        <pc:chgData name="Pattrapon .c" userId="3e83d6d0-58f1-43de-9ee6-296d434b0094" providerId="ADAL" clId="{657C59D9-3488-4F51-84F9-7CC0C8B61A5C}" dt="2025-07-31T08:09:44.649" v="387" actId="20577"/>
        <pc:sldMkLst>
          <pc:docMk/>
          <pc:sldMk cId="605947808" sldId="371"/>
        </pc:sldMkLst>
      </pc:sldChg>
      <pc:sldChg chg="modSp add mod">
        <pc:chgData name="Pattrapon .c" userId="3e83d6d0-58f1-43de-9ee6-296d434b0094" providerId="ADAL" clId="{657C59D9-3488-4F51-84F9-7CC0C8B61A5C}" dt="2025-07-31T08:11:43.217" v="397" actId="1076"/>
        <pc:sldMkLst>
          <pc:docMk/>
          <pc:sldMk cId="2226899253" sldId="372"/>
        </pc:sldMkLst>
      </pc:sldChg>
      <pc:sldChg chg="modSp add mod">
        <pc:chgData name="Pattrapon .c" userId="3e83d6d0-58f1-43de-9ee6-296d434b0094" providerId="ADAL" clId="{657C59D9-3488-4F51-84F9-7CC0C8B61A5C}" dt="2025-07-31T08:12:19.621" v="400"/>
        <pc:sldMkLst>
          <pc:docMk/>
          <pc:sldMk cId="2844897153" sldId="373"/>
        </pc:sldMkLst>
      </pc:sldChg>
      <pc:sldChg chg="modSp add mod">
        <pc:chgData name="Pattrapon .c" userId="3e83d6d0-58f1-43de-9ee6-296d434b0094" providerId="ADAL" clId="{657C59D9-3488-4F51-84F9-7CC0C8B61A5C}" dt="2025-07-31T08:12:34.623" v="402"/>
        <pc:sldMkLst>
          <pc:docMk/>
          <pc:sldMk cId="3136766847" sldId="374"/>
        </pc:sldMkLst>
      </pc:sldChg>
      <pc:sldChg chg="addSp delSp modSp add del mod">
        <pc:chgData name="Pattrapon .c" userId="3e83d6d0-58f1-43de-9ee6-296d434b0094" providerId="ADAL" clId="{657C59D9-3488-4F51-84F9-7CC0C8B61A5C}" dt="2025-07-31T08:19:57.744" v="417" actId="47"/>
        <pc:sldMkLst>
          <pc:docMk/>
          <pc:sldMk cId="462332449" sldId="375"/>
        </pc:sldMkLst>
      </pc:sldChg>
    </pc:docChg>
  </pc:docChgLst>
  <pc:docChgLst>
    <pc:chgData name="Pattrapon .c" userId="3e83d6d0-58f1-43de-9ee6-296d434b0094" providerId="ADAL" clId="{01DF80CC-AA94-4668-B2D6-CD0BC806C355}"/>
    <pc:docChg chg="modSld">
      <pc:chgData name="Pattrapon .c" userId="3e83d6d0-58f1-43de-9ee6-296d434b0094" providerId="ADAL" clId="{01DF80CC-AA94-4668-B2D6-CD0BC806C355}" dt="2025-07-31T07:20:10.729" v="0" actId="1076"/>
      <pc:docMkLst>
        <pc:docMk/>
      </pc:docMkLst>
      <pc:sldChg chg="modSp mod">
        <pc:chgData name="Pattrapon .c" userId="3e83d6d0-58f1-43de-9ee6-296d434b0094" providerId="ADAL" clId="{01DF80CC-AA94-4668-B2D6-CD0BC806C355}" dt="2025-07-31T07:20:10.729" v="0" actId="1076"/>
        <pc:sldMkLst>
          <pc:docMk/>
          <pc:sldMk cId="3818695300" sldId="340"/>
        </pc:sldMkLst>
      </pc:sldChg>
    </pc:docChg>
  </pc:docChgLst>
  <pc:docChgLst>
    <pc:chgData name="Pattharabadin .s" userId="323a258f-2a1a-4694-9b0b-2230973ad3b9" providerId="ADAL" clId="{340D716C-6137-4FFE-B9B3-115CA896C482}"/>
    <pc:docChg chg="undo redo custSel addSld delSld modSld sldOrd modMainMaster">
      <pc:chgData name="Pattharabadin .s" userId="323a258f-2a1a-4694-9b0b-2230973ad3b9" providerId="ADAL" clId="{340D716C-6137-4FFE-B9B3-115CA896C482}" dt="2025-08-06T07:59:47.970" v="3334" actId="207"/>
      <pc:docMkLst>
        <pc:docMk/>
      </pc:docMkLst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3483692958" sldId="275"/>
        </pc:sldMkLst>
        <pc:spChg chg="del">
          <ac:chgData name="Pattharabadin .s" userId="323a258f-2a1a-4694-9b0b-2230973ad3b9" providerId="ADAL" clId="{340D716C-6137-4FFE-B9B3-115CA896C482}" dt="2025-08-05T09:02:18.782" v="50" actId="478"/>
          <ac:spMkLst>
            <pc:docMk/>
            <pc:sldMk cId="3483692958" sldId="275"/>
            <ac:spMk id="2" creationId="{84C32FD4-033D-67B2-77AC-BD67D71C5B0D}"/>
          </ac:spMkLst>
        </pc:spChg>
        <pc:spChg chg="del">
          <ac:chgData name="Pattharabadin .s" userId="323a258f-2a1a-4694-9b0b-2230973ad3b9" providerId="ADAL" clId="{340D716C-6137-4FFE-B9B3-115CA896C482}" dt="2025-08-05T09:02:20.729" v="51" actId="478"/>
          <ac:spMkLst>
            <pc:docMk/>
            <pc:sldMk cId="3483692958" sldId="275"/>
            <ac:spMk id="6" creationId="{0927273F-56D5-8F1B-55B0-3A28C7D37377}"/>
          </ac:spMkLst>
        </pc:spChg>
      </pc:sldChg>
      <pc:sldChg chg="addSp 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3611554979" sldId="331"/>
        </pc:sldMkLst>
        <pc:spChg chg="del">
          <ac:chgData name="Pattharabadin .s" userId="323a258f-2a1a-4694-9b0b-2230973ad3b9" providerId="ADAL" clId="{340D716C-6137-4FFE-B9B3-115CA896C482}" dt="2025-08-05T09:02:36.708" v="55" actId="478"/>
          <ac:spMkLst>
            <pc:docMk/>
            <pc:sldMk cId="3611554979" sldId="331"/>
            <ac:spMk id="3" creationId="{F2F78946-6132-2889-7A89-88B545427827}"/>
          </ac:spMkLst>
        </pc:spChg>
        <pc:spChg chg="add del">
          <ac:chgData name="Pattharabadin .s" userId="323a258f-2a1a-4694-9b0b-2230973ad3b9" providerId="ADAL" clId="{340D716C-6137-4FFE-B9B3-115CA896C482}" dt="2025-08-05T09:02:34.643" v="54" actId="478"/>
          <ac:spMkLst>
            <pc:docMk/>
            <pc:sldMk cId="3611554979" sldId="331"/>
            <ac:spMk id="12" creationId="{C1565703-1A9B-1B3F-0AF6-27E7C9682889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3818695300" sldId="340"/>
        </pc:sldMkLst>
        <pc:spChg chg="del">
          <ac:chgData name="Pattharabadin .s" userId="323a258f-2a1a-4694-9b0b-2230973ad3b9" providerId="ADAL" clId="{340D716C-6137-4FFE-B9B3-115CA896C482}" dt="2025-08-05T09:02:05.549" v="49" actId="478"/>
          <ac:spMkLst>
            <pc:docMk/>
            <pc:sldMk cId="3818695300" sldId="340"/>
            <ac:spMk id="6" creationId="{1C535AAC-C50A-1704-071F-7FB44F42C410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2433704275" sldId="347"/>
        </pc:sldMkLst>
        <pc:spChg chg="del">
          <ac:chgData name="Pattharabadin .s" userId="323a258f-2a1a-4694-9b0b-2230973ad3b9" providerId="ADAL" clId="{340D716C-6137-4FFE-B9B3-115CA896C482}" dt="2025-08-05T09:02:40.869" v="56" actId="478"/>
          <ac:spMkLst>
            <pc:docMk/>
            <pc:sldMk cId="2433704275" sldId="347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1695482106" sldId="349"/>
        </pc:sldMkLst>
        <pc:spChg chg="del">
          <ac:chgData name="Pattharabadin .s" userId="323a258f-2a1a-4694-9b0b-2230973ad3b9" providerId="ADAL" clId="{340D716C-6137-4FFE-B9B3-115CA896C482}" dt="2025-08-05T09:02:46.140" v="57" actId="478"/>
          <ac:spMkLst>
            <pc:docMk/>
            <pc:sldMk cId="1695482106" sldId="349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2378972359" sldId="350"/>
        </pc:sldMkLst>
        <pc:spChg chg="del">
          <ac:chgData name="Pattharabadin .s" userId="323a258f-2a1a-4694-9b0b-2230973ad3b9" providerId="ADAL" clId="{340D716C-6137-4FFE-B9B3-115CA896C482}" dt="2025-08-05T09:03:28.362" v="62" actId="478"/>
          <ac:spMkLst>
            <pc:docMk/>
            <pc:sldMk cId="2378972359" sldId="350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1632829185" sldId="351"/>
        </pc:sldMkLst>
        <pc:spChg chg="del">
          <ac:chgData name="Pattharabadin .s" userId="323a258f-2a1a-4694-9b0b-2230973ad3b9" providerId="ADAL" clId="{340D716C-6137-4FFE-B9B3-115CA896C482}" dt="2025-08-05T09:03:24.011" v="61" actId="478"/>
          <ac:spMkLst>
            <pc:docMk/>
            <pc:sldMk cId="1632829185" sldId="351"/>
            <ac:spMk id="3" creationId="{F2F78946-6132-2889-7A89-88B545427827}"/>
          </ac:spMkLst>
        </pc:spChg>
      </pc:sldChg>
      <pc:sldChg chg="addSp 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3594789148" sldId="352"/>
        </pc:sldMkLst>
        <pc:spChg chg="del">
          <ac:chgData name="Pattharabadin .s" userId="323a258f-2a1a-4694-9b0b-2230973ad3b9" providerId="ADAL" clId="{340D716C-6137-4FFE-B9B3-115CA896C482}" dt="2025-08-05T09:03:39.467" v="66" actId="478"/>
          <ac:spMkLst>
            <pc:docMk/>
            <pc:sldMk cId="3594789148" sldId="352"/>
            <ac:spMk id="3" creationId="{F2F78946-6132-2889-7A89-88B545427827}"/>
          </ac:spMkLst>
        </pc:spChg>
        <pc:spChg chg="add del">
          <ac:chgData name="Pattharabadin .s" userId="323a258f-2a1a-4694-9b0b-2230973ad3b9" providerId="ADAL" clId="{340D716C-6137-4FFE-B9B3-115CA896C482}" dt="2025-08-05T09:03:37.379" v="65" actId="478"/>
          <ac:spMkLst>
            <pc:docMk/>
            <pc:sldMk cId="3594789148" sldId="352"/>
            <ac:spMk id="12" creationId="{C1565703-1A9B-1B3F-0AF6-27E7C9682889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2316527703" sldId="353"/>
        </pc:sldMkLst>
        <pc:spChg chg="del">
          <ac:chgData name="Pattharabadin .s" userId="323a258f-2a1a-4694-9b0b-2230973ad3b9" providerId="ADAL" clId="{340D716C-6137-4FFE-B9B3-115CA896C482}" dt="2025-08-05T09:03:49.923" v="68" actId="478"/>
          <ac:spMkLst>
            <pc:docMk/>
            <pc:sldMk cId="2316527703" sldId="353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1764138907" sldId="354"/>
        </pc:sldMkLst>
        <pc:spChg chg="del">
          <ac:chgData name="Pattharabadin .s" userId="323a258f-2a1a-4694-9b0b-2230973ad3b9" providerId="ADAL" clId="{340D716C-6137-4FFE-B9B3-115CA896C482}" dt="2025-08-05T09:02:28.463" v="52" actId="478"/>
          <ac:spMkLst>
            <pc:docMk/>
            <pc:sldMk cId="1764138907" sldId="354"/>
            <ac:spMk id="3" creationId="{F2F78946-6132-2889-7A89-88B545427827}"/>
          </ac:spMkLst>
        </pc:spChg>
      </pc:sldChg>
      <pc:sldChg chg="addSp delSp modSp mod">
        <pc:chgData name="Pattharabadin .s" userId="323a258f-2a1a-4694-9b0b-2230973ad3b9" providerId="ADAL" clId="{340D716C-6137-4FFE-B9B3-115CA896C482}" dt="2025-08-06T07:54:35.725" v="3114" actId="2711"/>
        <pc:sldMkLst>
          <pc:docMk/>
          <pc:sldMk cId="260514005" sldId="360"/>
        </pc:sldMkLst>
        <pc:spChg chg="del">
          <ac:chgData name="Pattharabadin .s" userId="323a258f-2a1a-4694-9b0b-2230973ad3b9" providerId="ADAL" clId="{340D716C-6137-4FFE-B9B3-115CA896C482}" dt="2025-08-05T09:01:07.537" v="41" actId="478"/>
          <ac:spMkLst>
            <pc:docMk/>
            <pc:sldMk cId="260514005" sldId="360"/>
            <ac:spMk id="2" creationId="{84C32FD4-033D-67B2-77AC-BD67D71C5B0D}"/>
          </ac:spMkLst>
        </pc:spChg>
        <pc:spChg chg="add mod">
          <ac:chgData name="Pattharabadin .s" userId="323a258f-2a1a-4694-9b0b-2230973ad3b9" providerId="ADAL" clId="{340D716C-6137-4FFE-B9B3-115CA896C482}" dt="2025-08-06T07:54:35.725" v="3114" actId="2711"/>
          <ac:spMkLst>
            <pc:docMk/>
            <pc:sldMk cId="260514005" sldId="360"/>
            <ac:spMk id="3" creationId="{6F4107F5-D101-5189-1B5F-5AD304294D22}"/>
          </ac:spMkLst>
        </pc:spChg>
        <pc:spChg chg="add mod">
          <ac:chgData name="Pattharabadin .s" userId="323a258f-2a1a-4694-9b0b-2230973ad3b9" providerId="ADAL" clId="{340D716C-6137-4FFE-B9B3-115CA896C482}" dt="2025-08-05T09:36:54.080" v="499" actId="14100"/>
          <ac:spMkLst>
            <pc:docMk/>
            <pc:sldMk cId="260514005" sldId="360"/>
            <ac:spMk id="7" creationId="{B3E46825-343A-A591-014F-0012DC23C5E6}"/>
          </ac:spMkLst>
        </pc:spChg>
        <pc:spChg chg="add mod">
          <ac:chgData name="Pattharabadin .s" userId="323a258f-2a1a-4694-9b0b-2230973ad3b9" providerId="ADAL" clId="{340D716C-6137-4FFE-B9B3-115CA896C482}" dt="2025-08-05T09:28:43.539" v="241" actId="1035"/>
          <ac:spMkLst>
            <pc:docMk/>
            <pc:sldMk cId="260514005" sldId="360"/>
            <ac:spMk id="8" creationId="{5D56C866-DCE6-FBD5-FA70-0BCAD0D7304E}"/>
          </ac:spMkLst>
        </pc:spChg>
        <pc:spChg chg="mod">
          <ac:chgData name="Pattharabadin .s" userId="323a258f-2a1a-4694-9b0b-2230973ad3b9" providerId="ADAL" clId="{340D716C-6137-4FFE-B9B3-115CA896C482}" dt="2025-08-05T09:33:17.383" v="365" actId="207"/>
          <ac:spMkLst>
            <pc:docMk/>
            <pc:sldMk cId="260514005" sldId="360"/>
            <ac:spMk id="9" creationId="{00F48BF8-5DBE-16EC-AF99-7A1EB1C7F1D6}"/>
          </ac:spMkLst>
        </pc:spChg>
        <pc:spChg chg="del mod">
          <ac:chgData name="Pattharabadin .s" userId="323a258f-2a1a-4694-9b0b-2230973ad3b9" providerId="ADAL" clId="{340D716C-6137-4FFE-B9B3-115CA896C482}" dt="2025-08-05T09:31:50.952" v="269" actId="478"/>
          <ac:spMkLst>
            <pc:docMk/>
            <pc:sldMk cId="260514005" sldId="360"/>
            <ac:spMk id="10" creationId="{603427BD-CA6F-9A64-7DF8-7231739E7DF3}"/>
          </ac:spMkLst>
        </pc:spChg>
        <pc:spChg chg="add mod">
          <ac:chgData name="Pattharabadin .s" userId="323a258f-2a1a-4694-9b0b-2230973ad3b9" providerId="ADAL" clId="{340D716C-6137-4FFE-B9B3-115CA896C482}" dt="2025-08-05T09:28:48.243" v="250" actId="1035"/>
          <ac:spMkLst>
            <pc:docMk/>
            <pc:sldMk cId="260514005" sldId="360"/>
            <ac:spMk id="11" creationId="{3DC8E994-E1E4-2A91-3F1A-E8179004E412}"/>
          </ac:spMkLst>
        </pc:spChg>
        <pc:spChg chg="add mod">
          <ac:chgData name="Pattharabadin .s" userId="323a258f-2a1a-4694-9b0b-2230973ad3b9" providerId="ADAL" clId="{340D716C-6137-4FFE-B9B3-115CA896C482}" dt="2025-08-05T09:28:39.653" v="234" actId="571"/>
          <ac:spMkLst>
            <pc:docMk/>
            <pc:sldMk cId="260514005" sldId="360"/>
            <ac:spMk id="12" creationId="{B49882D6-E1F4-D16A-9CE1-88BE52F20680}"/>
          </ac:spMkLst>
        </pc:spChg>
        <pc:spChg chg="add mod">
          <ac:chgData name="Pattharabadin .s" userId="323a258f-2a1a-4694-9b0b-2230973ad3b9" providerId="ADAL" clId="{340D716C-6137-4FFE-B9B3-115CA896C482}" dt="2025-08-05T09:29:09.381" v="254" actId="571"/>
          <ac:spMkLst>
            <pc:docMk/>
            <pc:sldMk cId="260514005" sldId="360"/>
            <ac:spMk id="13" creationId="{E18381A7-65B6-B774-FC6A-45566B6DAA6C}"/>
          </ac:spMkLst>
        </pc:spChg>
        <pc:spChg chg="add mod">
          <ac:chgData name="Pattharabadin .s" userId="323a258f-2a1a-4694-9b0b-2230973ad3b9" providerId="ADAL" clId="{340D716C-6137-4FFE-B9B3-115CA896C482}" dt="2025-08-05T09:29:09.381" v="254" actId="571"/>
          <ac:spMkLst>
            <pc:docMk/>
            <pc:sldMk cId="260514005" sldId="360"/>
            <ac:spMk id="14" creationId="{00C98C7D-58A0-2CAB-15A5-CC4184AF2516}"/>
          </ac:spMkLst>
        </pc:spChg>
        <pc:spChg chg="add mod">
          <ac:chgData name="Pattharabadin .s" userId="323a258f-2a1a-4694-9b0b-2230973ad3b9" providerId="ADAL" clId="{340D716C-6137-4FFE-B9B3-115CA896C482}" dt="2025-08-05T09:29:09.381" v="254" actId="571"/>
          <ac:spMkLst>
            <pc:docMk/>
            <pc:sldMk cId="260514005" sldId="360"/>
            <ac:spMk id="15" creationId="{33184807-ED13-9EA6-2A5C-A3D2C208268D}"/>
          </ac:spMkLst>
        </pc:spChg>
        <pc:spChg chg="add mod">
          <ac:chgData name="Pattharabadin .s" userId="323a258f-2a1a-4694-9b0b-2230973ad3b9" providerId="ADAL" clId="{340D716C-6137-4FFE-B9B3-115CA896C482}" dt="2025-08-05T09:33:04.425" v="364" actId="1036"/>
          <ac:spMkLst>
            <pc:docMk/>
            <pc:sldMk cId="260514005" sldId="360"/>
            <ac:spMk id="16" creationId="{AF2FBEE3-B97C-A078-7FEC-0532C6258990}"/>
          </ac:spMkLst>
        </pc:spChg>
        <pc:spChg chg="del">
          <ac:chgData name="Pattharabadin .s" userId="323a258f-2a1a-4694-9b0b-2230973ad3b9" providerId="ADAL" clId="{340D716C-6137-4FFE-B9B3-115CA896C482}" dt="2025-08-05T09:07:52.418" v="82" actId="478"/>
          <ac:spMkLst>
            <pc:docMk/>
            <pc:sldMk cId="260514005" sldId="360"/>
            <ac:spMk id="17" creationId="{AB27335F-EA55-B26D-21BD-EE7B2BB0C302}"/>
          </ac:spMkLst>
        </pc:spChg>
        <pc:graphicFrameChg chg="add del mod">
          <ac:chgData name="Pattharabadin .s" userId="323a258f-2a1a-4694-9b0b-2230973ad3b9" providerId="ADAL" clId="{340D716C-6137-4FFE-B9B3-115CA896C482}" dt="2025-08-05T09:24:26.210" v="110" actId="478"/>
          <ac:graphicFrameMkLst>
            <pc:docMk/>
            <pc:sldMk cId="260514005" sldId="360"/>
            <ac:graphicFrameMk id="5" creationId="{BC58334A-928B-9E4A-0536-EDF85F7C9F6E}"/>
          </ac:graphicFrameMkLst>
        </pc:graphicFrameChg>
        <pc:graphicFrameChg chg="add mod modGraphic">
          <ac:chgData name="Pattharabadin .s" userId="323a258f-2a1a-4694-9b0b-2230973ad3b9" providerId="ADAL" clId="{340D716C-6137-4FFE-B9B3-115CA896C482}" dt="2025-08-05T09:31:04.168" v="262" actId="207"/>
          <ac:graphicFrameMkLst>
            <pc:docMk/>
            <pc:sldMk cId="260514005" sldId="360"/>
            <ac:graphicFrameMk id="6" creationId="{79642D59-B116-BCE6-72B0-638D46E4E2E6}"/>
          </ac:graphicFrameMkLst>
        </pc:graphicFrameChg>
      </pc:sldChg>
      <pc:sldChg chg="delSp add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33027003" sldId="361"/>
        </pc:sldMkLst>
        <pc:spChg chg="del">
          <ac:chgData name="Pattharabadin .s" userId="323a258f-2a1a-4694-9b0b-2230973ad3b9" providerId="ADAL" clId="{340D716C-6137-4FFE-B9B3-115CA896C482}" dt="2025-08-05T09:03:20.099" v="60" actId="478"/>
          <ac:spMkLst>
            <pc:docMk/>
            <pc:sldMk cId="33027003" sldId="361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1661788307" sldId="362"/>
        </pc:sldMkLst>
        <pc:spChg chg="del">
          <ac:chgData name="Pattharabadin .s" userId="323a258f-2a1a-4694-9b0b-2230973ad3b9" providerId="ADAL" clId="{340D716C-6137-4FFE-B9B3-115CA896C482}" dt="2025-08-05T09:03:53.331" v="69" actId="478"/>
          <ac:spMkLst>
            <pc:docMk/>
            <pc:sldMk cId="1661788307" sldId="362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807152790" sldId="363"/>
        </pc:sldMkLst>
        <pc:spChg chg="del">
          <ac:chgData name="Pattharabadin .s" userId="323a258f-2a1a-4694-9b0b-2230973ad3b9" providerId="ADAL" clId="{340D716C-6137-4FFE-B9B3-115CA896C482}" dt="2025-08-05T09:03:46.572" v="67" actId="478"/>
          <ac:spMkLst>
            <pc:docMk/>
            <pc:sldMk cId="807152790" sldId="363"/>
            <ac:spMk id="3" creationId="{F2F78946-6132-2889-7A89-88B545427827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1264788217" sldId="364"/>
        </pc:sldMkLst>
        <pc:spChg chg="del">
          <ac:chgData name="Pattharabadin .s" userId="323a258f-2a1a-4694-9b0b-2230973ad3b9" providerId="ADAL" clId="{340D716C-6137-4FFE-B9B3-115CA896C482}" dt="2025-08-05T09:03:31.685" v="63" actId="478"/>
          <ac:spMkLst>
            <pc:docMk/>
            <pc:sldMk cId="1264788217" sldId="364"/>
            <ac:spMk id="3" creationId="{F2F78946-6132-2889-7A89-88B545427827}"/>
          </ac:spMkLst>
        </pc:spChg>
      </pc:sldChg>
      <pc:sldChg chg="delSp modSp mod">
        <pc:chgData name="Pattharabadin .s" userId="323a258f-2a1a-4694-9b0b-2230973ad3b9" providerId="ADAL" clId="{340D716C-6137-4FFE-B9B3-115CA896C482}" dt="2025-08-06T07:37:37.627" v="3065" actId="1036"/>
        <pc:sldMkLst>
          <pc:docMk/>
          <pc:sldMk cId="1763581569" sldId="365"/>
        </pc:sldMkLst>
        <pc:spChg chg="del">
          <ac:chgData name="Pattharabadin .s" userId="323a258f-2a1a-4694-9b0b-2230973ad3b9" providerId="ADAL" clId="{340D716C-6137-4FFE-B9B3-115CA896C482}" dt="2025-08-05T09:00:55.252" v="39" actId="478"/>
          <ac:spMkLst>
            <pc:docMk/>
            <pc:sldMk cId="1763581569" sldId="365"/>
            <ac:spMk id="2" creationId="{84C32FD4-033D-67B2-77AC-BD67D71C5B0D}"/>
          </ac:spMkLst>
        </pc:spChg>
        <pc:spChg chg="mod">
          <ac:chgData name="Pattharabadin .s" userId="323a258f-2a1a-4694-9b0b-2230973ad3b9" providerId="ADAL" clId="{340D716C-6137-4FFE-B9B3-115CA896C482}" dt="2025-08-06T07:37:32.489" v="3055" actId="1035"/>
          <ac:spMkLst>
            <pc:docMk/>
            <pc:sldMk cId="1763581569" sldId="365"/>
            <ac:spMk id="9" creationId="{00F48BF8-5DBE-16EC-AF99-7A1EB1C7F1D6}"/>
          </ac:spMkLst>
        </pc:spChg>
        <pc:spChg chg="mod">
          <ac:chgData name="Pattharabadin .s" userId="323a258f-2a1a-4694-9b0b-2230973ad3b9" providerId="ADAL" clId="{340D716C-6137-4FFE-B9B3-115CA896C482}" dt="2025-08-06T07:37:32.489" v="3055" actId="1035"/>
          <ac:spMkLst>
            <pc:docMk/>
            <pc:sldMk cId="1763581569" sldId="365"/>
            <ac:spMk id="10" creationId="{603427BD-CA6F-9A64-7DF8-7231739E7DF3}"/>
          </ac:spMkLst>
        </pc:spChg>
        <pc:spChg chg="mod">
          <ac:chgData name="Pattharabadin .s" userId="323a258f-2a1a-4694-9b0b-2230973ad3b9" providerId="ADAL" clId="{340D716C-6137-4FFE-B9B3-115CA896C482}" dt="2025-08-06T07:37:37.627" v="3065" actId="1036"/>
          <ac:spMkLst>
            <pc:docMk/>
            <pc:sldMk cId="1763581569" sldId="365"/>
            <ac:spMk id="19" creationId="{18A5CC30-D775-B388-D538-1196D59782F7}"/>
          </ac:spMkLst>
        </pc:spChg>
        <pc:picChg chg="mod">
          <ac:chgData name="Pattharabadin .s" userId="323a258f-2a1a-4694-9b0b-2230973ad3b9" providerId="ADAL" clId="{340D716C-6137-4FFE-B9B3-115CA896C482}" dt="2025-08-06T07:37:37.627" v="3065" actId="1036"/>
          <ac:picMkLst>
            <pc:docMk/>
            <pc:sldMk cId="1763581569" sldId="365"/>
            <ac:picMk id="16" creationId="{B314C84B-0352-E370-7316-3AA9A9EDA3A9}"/>
          </ac:picMkLst>
        </pc:picChg>
      </pc:sldChg>
      <pc:sldChg chg="delSp del mod">
        <pc:chgData name="Pattharabadin .s" userId="323a258f-2a1a-4694-9b0b-2230973ad3b9" providerId="ADAL" clId="{340D716C-6137-4FFE-B9B3-115CA896C482}" dt="2025-08-05T11:22:22.862" v="2491" actId="47"/>
        <pc:sldMkLst>
          <pc:docMk/>
          <pc:sldMk cId="838219014" sldId="366"/>
        </pc:sldMkLst>
        <pc:spChg chg="del">
          <ac:chgData name="Pattharabadin .s" userId="323a258f-2a1a-4694-9b0b-2230973ad3b9" providerId="ADAL" clId="{340D716C-6137-4FFE-B9B3-115CA896C482}" dt="2025-08-05T09:00:59.615" v="40" actId="478"/>
          <ac:spMkLst>
            <pc:docMk/>
            <pc:sldMk cId="838219014" sldId="366"/>
            <ac:spMk id="2" creationId="{6B576483-8F3D-FD1F-D8B4-B89798C4B604}"/>
          </ac:spMkLst>
        </pc:spChg>
      </pc:sldChg>
      <pc:sldChg chg="delSp modSp mod">
        <pc:chgData name="Pattharabadin .s" userId="323a258f-2a1a-4694-9b0b-2230973ad3b9" providerId="ADAL" clId="{340D716C-6137-4FFE-B9B3-115CA896C482}" dt="2025-08-05T10:04:57.726" v="1004" actId="20577"/>
        <pc:sldMkLst>
          <pc:docMk/>
          <pc:sldMk cId="4133064433" sldId="367"/>
        </pc:sldMkLst>
        <pc:spChg chg="del mod">
          <ac:chgData name="Pattharabadin .s" userId="323a258f-2a1a-4694-9b0b-2230973ad3b9" providerId="ADAL" clId="{340D716C-6137-4FFE-B9B3-115CA896C482}" dt="2025-08-05T09:00:50.786" v="38" actId="478"/>
          <ac:spMkLst>
            <pc:docMk/>
            <pc:sldMk cId="4133064433" sldId="367"/>
            <ac:spMk id="5" creationId="{62801548-C7B8-0EB2-A0CB-D2C70D1F2DBF}"/>
          </ac:spMkLst>
        </pc:spChg>
        <pc:spChg chg="mod">
          <ac:chgData name="Pattharabadin .s" userId="323a258f-2a1a-4694-9b0b-2230973ad3b9" providerId="ADAL" clId="{340D716C-6137-4FFE-B9B3-115CA896C482}" dt="2025-08-05T10:04:57.726" v="1004" actId="20577"/>
          <ac:spMkLst>
            <pc:docMk/>
            <pc:sldMk cId="4133064433" sldId="367"/>
            <ac:spMk id="16" creationId="{979ACCA4-9F85-DE07-4FB4-A493E7E48D25}"/>
          </ac:spMkLst>
        </pc:spChg>
      </pc:sldChg>
      <pc:sldChg chg="addSp delSp modSp mod">
        <pc:chgData name="Pattharabadin .s" userId="323a258f-2a1a-4694-9b0b-2230973ad3b9" providerId="ADAL" clId="{340D716C-6137-4FFE-B9B3-115CA896C482}" dt="2025-08-06T07:59:47.970" v="3334" actId="207"/>
        <pc:sldMkLst>
          <pc:docMk/>
          <pc:sldMk cId="3120055907" sldId="368"/>
        </pc:sldMkLst>
        <pc:spChg chg="del">
          <ac:chgData name="Pattharabadin .s" userId="323a258f-2a1a-4694-9b0b-2230973ad3b9" providerId="ADAL" clId="{340D716C-6137-4FFE-B9B3-115CA896C482}" dt="2025-08-05T09:01:10.237" v="42" actId="478"/>
          <ac:spMkLst>
            <pc:docMk/>
            <pc:sldMk cId="3120055907" sldId="368"/>
            <ac:spMk id="2" creationId="{C7B9C088-AAF2-85E4-EA41-42AC860B11A2}"/>
          </ac:spMkLst>
        </pc:spChg>
        <pc:spChg chg="add del mod">
          <ac:chgData name="Pattharabadin .s" userId="323a258f-2a1a-4694-9b0b-2230973ad3b9" providerId="ADAL" clId="{340D716C-6137-4FFE-B9B3-115CA896C482}" dt="2025-08-05T10:20:12.146" v="1156" actId="478"/>
          <ac:spMkLst>
            <pc:docMk/>
            <pc:sldMk cId="3120055907" sldId="368"/>
            <ac:spMk id="4" creationId="{10699185-F8B7-E2F7-FE7B-2C23C51AC180}"/>
          </ac:spMkLst>
        </pc:spChg>
        <pc:spChg chg="add mod">
          <ac:chgData name="Pattharabadin .s" userId="323a258f-2a1a-4694-9b0b-2230973ad3b9" providerId="ADAL" clId="{340D716C-6137-4FFE-B9B3-115CA896C482}" dt="2025-08-06T07:59:47.970" v="3334" actId="207"/>
          <ac:spMkLst>
            <pc:docMk/>
            <pc:sldMk cId="3120055907" sldId="368"/>
            <ac:spMk id="4" creationId="{360A4121-AA3C-CE9A-5054-14BE7EB816E7}"/>
          </ac:spMkLst>
        </pc:spChg>
        <pc:spChg chg="mod">
          <ac:chgData name="Pattharabadin .s" userId="323a258f-2a1a-4694-9b0b-2230973ad3b9" providerId="ADAL" clId="{340D716C-6137-4FFE-B9B3-115CA896C482}" dt="2025-08-05T10:28:00.095" v="1240" actId="1036"/>
          <ac:spMkLst>
            <pc:docMk/>
            <pc:sldMk cId="3120055907" sldId="368"/>
            <ac:spMk id="9" creationId="{EE632C84-21E0-9093-F200-25BBAE4A002D}"/>
          </ac:spMkLst>
        </pc:spChg>
        <pc:spChg chg="mod">
          <ac:chgData name="Pattharabadin .s" userId="323a258f-2a1a-4694-9b0b-2230973ad3b9" providerId="ADAL" clId="{340D716C-6137-4FFE-B9B3-115CA896C482}" dt="2025-08-05T10:28:00.095" v="1240" actId="1036"/>
          <ac:spMkLst>
            <pc:docMk/>
            <pc:sldMk cId="3120055907" sldId="368"/>
            <ac:spMk id="10" creationId="{CA5B84FD-6782-A05C-C4A9-6D0A84A13CA2}"/>
          </ac:spMkLst>
        </pc:spChg>
        <pc:graphicFrameChg chg="add mod modGraphic">
          <ac:chgData name="Pattharabadin .s" userId="323a258f-2a1a-4694-9b0b-2230973ad3b9" providerId="ADAL" clId="{340D716C-6137-4FFE-B9B3-115CA896C482}" dt="2025-08-06T07:59:40.448" v="3332" actId="1036"/>
          <ac:graphicFrameMkLst>
            <pc:docMk/>
            <pc:sldMk cId="3120055907" sldId="368"/>
            <ac:graphicFrameMk id="3" creationId="{67900D16-3AE4-AC28-79B9-B8E7915B1DD4}"/>
          </ac:graphicFrameMkLst>
        </pc:graphicFrameChg>
      </pc:sldChg>
      <pc:sldChg chg="addSp delSp modSp mod">
        <pc:chgData name="Pattharabadin .s" userId="323a258f-2a1a-4694-9b0b-2230973ad3b9" providerId="ADAL" clId="{340D716C-6137-4FFE-B9B3-115CA896C482}" dt="2025-08-06T07:57:24.869" v="3245" actId="1036"/>
        <pc:sldMkLst>
          <pc:docMk/>
          <pc:sldMk cId="1466852066" sldId="369"/>
        </pc:sldMkLst>
        <pc:spChg chg="del">
          <ac:chgData name="Pattharabadin .s" userId="323a258f-2a1a-4694-9b0b-2230973ad3b9" providerId="ADAL" clId="{340D716C-6137-4FFE-B9B3-115CA896C482}" dt="2025-08-05T09:01:15.868" v="43" actId="478"/>
          <ac:spMkLst>
            <pc:docMk/>
            <pc:sldMk cId="1466852066" sldId="369"/>
            <ac:spMk id="2" creationId="{97E8BCFE-C093-3B07-2825-D4D235B37F79}"/>
          </ac:spMkLst>
        </pc:spChg>
        <pc:spChg chg="add mod">
          <ac:chgData name="Pattharabadin .s" userId="323a258f-2a1a-4694-9b0b-2230973ad3b9" providerId="ADAL" clId="{340D716C-6137-4FFE-B9B3-115CA896C482}" dt="2025-08-06T07:57:24.869" v="3245" actId="1036"/>
          <ac:spMkLst>
            <pc:docMk/>
            <pc:sldMk cId="1466852066" sldId="369"/>
            <ac:spMk id="4" creationId="{6EC2C630-E437-311C-350B-30D59DA2D4CA}"/>
          </ac:spMkLst>
        </pc:spChg>
        <pc:spChg chg="mod">
          <ac:chgData name="Pattharabadin .s" userId="323a258f-2a1a-4694-9b0b-2230973ad3b9" providerId="ADAL" clId="{340D716C-6137-4FFE-B9B3-115CA896C482}" dt="2025-08-05T10:21:29.434" v="1170" actId="207"/>
          <ac:spMkLst>
            <pc:docMk/>
            <pc:sldMk cId="1466852066" sldId="369"/>
            <ac:spMk id="9" creationId="{81191FAE-97A8-A14E-1526-67167102E66D}"/>
          </ac:spMkLst>
        </pc:spChg>
        <pc:spChg chg="mod">
          <ac:chgData name="Pattharabadin .s" userId="323a258f-2a1a-4694-9b0b-2230973ad3b9" providerId="ADAL" clId="{340D716C-6137-4FFE-B9B3-115CA896C482}" dt="2025-08-05T10:22:28.944" v="1223" actId="20577"/>
          <ac:spMkLst>
            <pc:docMk/>
            <pc:sldMk cId="1466852066" sldId="369"/>
            <ac:spMk id="10" creationId="{8DB783E5-97A6-25B9-3246-66532255A603}"/>
          </ac:spMkLst>
        </pc:spChg>
        <pc:graphicFrameChg chg="add mod modGraphic">
          <ac:chgData name="Pattharabadin .s" userId="323a258f-2a1a-4694-9b0b-2230973ad3b9" providerId="ADAL" clId="{340D716C-6137-4FFE-B9B3-115CA896C482}" dt="2025-08-06T07:57:19.990" v="3230" actId="1036"/>
          <ac:graphicFrameMkLst>
            <pc:docMk/>
            <pc:sldMk cId="1466852066" sldId="369"/>
            <ac:graphicFrameMk id="3" creationId="{E994BE12-6F4E-E2B3-1554-EBA6BDAC700B}"/>
          </ac:graphicFrameMkLst>
        </pc:graphicFrameChg>
      </pc:sldChg>
      <pc:sldChg chg="addSp delSp modSp mod">
        <pc:chgData name="Pattharabadin .s" userId="323a258f-2a1a-4694-9b0b-2230973ad3b9" providerId="ADAL" clId="{340D716C-6137-4FFE-B9B3-115CA896C482}" dt="2025-08-05T11:22:09.927" v="2489" actId="1076"/>
        <pc:sldMkLst>
          <pc:docMk/>
          <pc:sldMk cId="889432665" sldId="370"/>
        </pc:sldMkLst>
        <pc:spChg chg="del">
          <ac:chgData name="Pattharabadin .s" userId="323a258f-2a1a-4694-9b0b-2230973ad3b9" providerId="ADAL" clId="{340D716C-6137-4FFE-B9B3-115CA896C482}" dt="2025-08-05T09:01:19.902" v="44" actId="478"/>
          <ac:spMkLst>
            <pc:docMk/>
            <pc:sldMk cId="889432665" sldId="370"/>
            <ac:spMk id="2" creationId="{AD447AC1-6FFA-9736-D126-C4C8F75A1356}"/>
          </ac:spMkLst>
        </pc:spChg>
        <pc:spChg chg="add mod">
          <ac:chgData name="Pattharabadin .s" userId="323a258f-2a1a-4694-9b0b-2230973ad3b9" providerId="ADAL" clId="{340D716C-6137-4FFE-B9B3-115CA896C482}" dt="2025-08-05T11:17:18.737" v="2385"/>
          <ac:spMkLst>
            <pc:docMk/>
            <pc:sldMk cId="889432665" sldId="370"/>
            <ac:spMk id="3" creationId="{B06C16CC-A4B4-210D-DC10-08104C750911}"/>
          </ac:spMkLst>
        </pc:spChg>
        <pc:spChg chg="add mod">
          <ac:chgData name="Pattharabadin .s" userId="323a258f-2a1a-4694-9b0b-2230973ad3b9" providerId="ADAL" clId="{340D716C-6137-4FFE-B9B3-115CA896C482}" dt="2025-08-05T11:18:06.249" v="2424" actId="20577"/>
          <ac:spMkLst>
            <pc:docMk/>
            <pc:sldMk cId="889432665" sldId="370"/>
            <ac:spMk id="4" creationId="{EF2C4E80-6D82-84F2-009C-99686FA8F858}"/>
          </ac:spMkLst>
        </pc:spChg>
        <pc:spChg chg="add mod">
          <ac:chgData name="Pattharabadin .s" userId="323a258f-2a1a-4694-9b0b-2230973ad3b9" providerId="ADAL" clId="{340D716C-6137-4FFE-B9B3-115CA896C482}" dt="2025-08-05T11:21:48.186" v="2486" actId="1076"/>
          <ac:spMkLst>
            <pc:docMk/>
            <pc:sldMk cId="889432665" sldId="370"/>
            <ac:spMk id="6" creationId="{FC70E724-A8BD-1C7F-56C4-60CBC7074F46}"/>
          </ac:spMkLst>
        </pc:spChg>
        <pc:spChg chg="add mod">
          <ac:chgData name="Pattharabadin .s" userId="323a258f-2a1a-4694-9b0b-2230973ad3b9" providerId="ADAL" clId="{340D716C-6137-4FFE-B9B3-115CA896C482}" dt="2025-08-05T11:22:02.466" v="2487" actId="1076"/>
          <ac:spMkLst>
            <pc:docMk/>
            <pc:sldMk cId="889432665" sldId="370"/>
            <ac:spMk id="7" creationId="{E93726AE-477A-5959-F34B-D5B0881D2C87}"/>
          </ac:spMkLst>
        </pc:spChg>
        <pc:spChg chg="add mod">
          <ac:chgData name="Pattharabadin .s" userId="323a258f-2a1a-4694-9b0b-2230973ad3b9" providerId="ADAL" clId="{340D716C-6137-4FFE-B9B3-115CA896C482}" dt="2025-08-05T11:22:09.927" v="2489" actId="1076"/>
          <ac:spMkLst>
            <pc:docMk/>
            <pc:sldMk cId="889432665" sldId="370"/>
            <ac:spMk id="8" creationId="{4114897A-DF5F-C22E-67E0-4BBA922350DE}"/>
          </ac:spMkLst>
        </pc:spChg>
        <pc:spChg chg="del">
          <ac:chgData name="Pattharabadin .s" userId="323a258f-2a1a-4694-9b0b-2230973ad3b9" providerId="ADAL" clId="{340D716C-6137-4FFE-B9B3-115CA896C482}" dt="2025-08-05T11:17:18.178" v="2384" actId="478"/>
          <ac:spMkLst>
            <pc:docMk/>
            <pc:sldMk cId="889432665" sldId="370"/>
            <ac:spMk id="9" creationId="{3582B475-DBEC-7BC0-887A-57A0463AAE16}"/>
          </ac:spMkLst>
        </pc:spChg>
        <pc:spChg chg="del">
          <ac:chgData name="Pattharabadin .s" userId="323a258f-2a1a-4694-9b0b-2230973ad3b9" providerId="ADAL" clId="{340D716C-6137-4FFE-B9B3-115CA896C482}" dt="2025-08-05T11:17:16.117" v="2383" actId="478"/>
          <ac:spMkLst>
            <pc:docMk/>
            <pc:sldMk cId="889432665" sldId="370"/>
            <ac:spMk id="10" creationId="{88A05ECB-9024-63E3-2D86-5D93FE4AF1CE}"/>
          </ac:spMkLst>
        </pc:spChg>
        <pc:spChg chg="add mod">
          <ac:chgData name="Pattharabadin .s" userId="323a258f-2a1a-4694-9b0b-2230973ad3b9" providerId="ADAL" clId="{340D716C-6137-4FFE-B9B3-115CA896C482}" dt="2025-08-05T11:22:06.482" v="2488" actId="1076"/>
          <ac:spMkLst>
            <pc:docMk/>
            <pc:sldMk cId="889432665" sldId="370"/>
            <ac:spMk id="11" creationId="{DF8E3B2B-7A25-3899-61DC-832B356D8951}"/>
          </ac:spMkLst>
        </pc:spChg>
        <pc:spChg chg="mod">
          <ac:chgData name="Pattharabadin .s" userId="323a258f-2a1a-4694-9b0b-2230973ad3b9" providerId="ADAL" clId="{340D716C-6137-4FFE-B9B3-115CA896C482}" dt="2025-08-05T11:19:11.688" v="2425"/>
          <ac:spMkLst>
            <pc:docMk/>
            <pc:sldMk cId="889432665" sldId="370"/>
            <ac:spMk id="14" creationId="{E0503449-79B1-6AEB-414C-3B2E5E1CEABA}"/>
          </ac:spMkLst>
        </pc:spChg>
        <pc:spChg chg="mod">
          <ac:chgData name="Pattharabadin .s" userId="323a258f-2a1a-4694-9b0b-2230973ad3b9" providerId="ADAL" clId="{340D716C-6137-4FFE-B9B3-115CA896C482}" dt="2025-08-05T11:19:11.688" v="2425"/>
          <ac:spMkLst>
            <pc:docMk/>
            <pc:sldMk cId="889432665" sldId="370"/>
            <ac:spMk id="17" creationId="{89C3F71D-2FCF-EE99-824C-836C83F7CFA2}"/>
          </ac:spMkLst>
        </pc:spChg>
        <pc:spChg chg="add del mod">
          <ac:chgData name="Pattharabadin .s" userId="323a258f-2a1a-4694-9b0b-2230973ad3b9" providerId="ADAL" clId="{340D716C-6137-4FFE-B9B3-115CA896C482}" dt="2025-08-05T11:20:04.501" v="2445" actId="478"/>
          <ac:spMkLst>
            <pc:docMk/>
            <pc:sldMk cId="889432665" sldId="370"/>
            <ac:spMk id="19" creationId="{0E501442-3D02-8590-6C79-D1311E4DDAA2}"/>
          </ac:spMkLst>
        </pc:spChg>
        <pc:spChg chg="add del mod">
          <ac:chgData name="Pattharabadin .s" userId="323a258f-2a1a-4694-9b0b-2230973ad3b9" providerId="ADAL" clId="{340D716C-6137-4FFE-B9B3-115CA896C482}" dt="2025-08-05T11:20:04.501" v="2445" actId="478"/>
          <ac:spMkLst>
            <pc:docMk/>
            <pc:sldMk cId="889432665" sldId="370"/>
            <ac:spMk id="20" creationId="{962255EF-F9E4-E7C3-90EF-2F5E544A3502}"/>
          </ac:spMkLst>
        </pc:spChg>
        <pc:grpChg chg="mod">
          <ac:chgData name="Pattharabadin .s" userId="323a258f-2a1a-4694-9b0b-2230973ad3b9" providerId="ADAL" clId="{340D716C-6137-4FFE-B9B3-115CA896C482}" dt="2025-08-05T11:19:29.486" v="2442" actId="1035"/>
          <ac:grpSpMkLst>
            <pc:docMk/>
            <pc:sldMk cId="889432665" sldId="370"/>
            <ac:grpSpMk id="13" creationId="{F295EE71-57F5-C2CC-3D73-9601B9106324}"/>
          </ac:grpSpMkLst>
        </pc:grpChg>
        <pc:grpChg chg="mod">
          <ac:chgData name="Pattharabadin .s" userId="323a258f-2a1a-4694-9b0b-2230973ad3b9" providerId="ADAL" clId="{340D716C-6137-4FFE-B9B3-115CA896C482}" dt="2025-08-05T11:19:29.486" v="2442" actId="1035"/>
          <ac:grpSpMkLst>
            <pc:docMk/>
            <pc:sldMk cId="889432665" sldId="370"/>
            <ac:grpSpMk id="16" creationId="{30D55083-0B26-27C9-AB83-97AFADF11DFD}"/>
          </ac:grpSpMkLst>
        </pc:grpChg>
        <pc:picChg chg="del">
          <ac:chgData name="Pattharabadin .s" userId="323a258f-2a1a-4694-9b0b-2230973ad3b9" providerId="ADAL" clId="{340D716C-6137-4FFE-B9B3-115CA896C482}" dt="2025-08-05T11:19:16.327" v="2426" actId="478"/>
          <ac:picMkLst>
            <pc:docMk/>
            <pc:sldMk cId="889432665" sldId="370"/>
            <ac:picMk id="5" creationId="{667C6E79-976E-4CEB-6617-12795F5DC14D}"/>
          </ac:picMkLst>
        </pc:picChg>
        <pc:picChg chg="mod">
          <ac:chgData name="Pattharabadin .s" userId="323a258f-2a1a-4694-9b0b-2230973ad3b9" providerId="ADAL" clId="{340D716C-6137-4FFE-B9B3-115CA896C482}" dt="2025-08-05T11:19:11.688" v="2425"/>
          <ac:picMkLst>
            <pc:docMk/>
            <pc:sldMk cId="889432665" sldId="370"/>
            <ac:picMk id="15" creationId="{30E6D6D5-D72F-AE6A-3AFD-005325C7C293}"/>
          </ac:picMkLst>
        </pc:picChg>
        <pc:picChg chg="mod">
          <ac:chgData name="Pattharabadin .s" userId="323a258f-2a1a-4694-9b0b-2230973ad3b9" providerId="ADAL" clId="{340D716C-6137-4FFE-B9B3-115CA896C482}" dt="2025-08-05T11:19:11.688" v="2425"/>
          <ac:picMkLst>
            <pc:docMk/>
            <pc:sldMk cId="889432665" sldId="370"/>
            <ac:picMk id="18" creationId="{37114FD3-044B-B4F2-FE82-21207C829EFF}"/>
          </ac:picMkLst>
        </pc:pic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605947808" sldId="371"/>
        </pc:sldMkLst>
        <pc:spChg chg="del">
          <ac:chgData name="Pattharabadin .s" userId="323a258f-2a1a-4694-9b0b-2230973ad3b9" providerId="ADAL" clId="{340D716C-6137-4FFE-B9B3-115CA896C482}" dt="2025-08-05T09:01:25.262" v="45" actId="478"/>
          <ac:spMkLst>
            <pc:docMk/>
            <pc:sldMk cId="605947808" sldId="371"/>
            <ac:spMk id="2" creationId="{6A6CF656-702B-97D3-636A-E734F41EFA86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2226899253" sldId="372"/>
        </pc:sldMkLst>
        <pc:spChg chg="del">
          <ac:chgData name="Pattharabadin .s" userId="323a258f-2a1a-4694-9b0b-2230973ad3b9" providerId="ADAL" clId="{340D716C-6137-4FFE-B9B3-115CA896C482}" dt="2025-08-05T09:01:30.150" v="46" actId="478"/>
          <ac:spMkLst>
            <pc:docMk/>
            <pc:sldMk cId="2226899253" sldId="372"/>
            <ac:spMk id="2" creationId="{43362C88-1066-AD55-408D-D39CF4BA2648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2844897153" sldId="373"/>
        </pc:sldMkLst>
        <pc:spChg chg="del">
          <ac:chgData name="Pattharabadin .s" userId="323a258f-2a1a-4694-9b0b-2230973ad3b9" providerId="ADAL" clId="{340D716C-6137-4FFE-B9B3-115CA896C482}" dt="2025-08-05T09:01:33.459" v="47" actId="478"/>
          <ac:spMkLst>
            <pc:docMk/>
            <pc:sldMk cId="2844897153" sldId="373"/>
            <ac:spMk id="2" creationId="{9B1B183C-7414-FC4C-6231-DDC1BC4A13C2}"/>
          </ac:spMkLst>
        </pc:spChg>
      </pc:sldChg>
      <pc:sldChg chg="delSp del mod">
        <pc:chgData name="Pattharabadin .s" userId="323a258f-2a1a-4694-9b0b-2230973ad3b9" providerId="ADAL" clId="{340D716C-6137-4FFE-B9B3-115CA896C482}" dt="2025-08-05T11:22:17.488" v="2490" actId="47"/>
        <pc:sldMkLst>
          <pc:docMk/>
          <pc:sldMk cId="3136766847" sldId="374"/>
        </pc:sldMkLst>
        <pc:spChg chg="del">
          <ac:chgData name="Pattharabadin .s" userId="323a258f-2a1a-4694-9b0b-2230973ad3b9" providerId="ADAL" clId="{340D716C-6137-4FFE-B9B3-115CA896C482}" dt="2025-08-05T09:01:36.252" v="48" actId="478"/>
          <ac:spMkLst>
            <pc:docMk/>
            <pc:sldMk cId="3136766847" sldId="374"/>
            <ac:spMk id="2" creationId="{F073E474-1C82-8138-5777-54FD8F03CF36}"/>
          </ac:spMkLst>
        </pc:spChg>
      </pc:sldChg>
      <pc:sldChg chg="addSp delSp modSp add mod">
        <pc:chgData name="Pattharabadin .s" userId="323a258f-2a1a-4694-9b0b-2230973ad3b9" providerId="ADAL" clId="{340D716C-6137-4FFE-B9B3-115CA896C482}" dt="2025-08-06T07:55:03.504" v="3140" actId="20577"/>
        <pc:sldMkLst>
          <pc:docMk/>
          <pc:sldMk cId="3344950630" sldId="375"/>
        </pc:sldMkLst>
        <pc:spChg chg="add mod">
          <ac:chgData name="Pattharabadin .s" userId="323a258f-2a1a-4694-9b0b-2230973ad3b9" providerId="ADAL" clId="{340D716C-6137-4FFE-B9B3-115CA896C482}" dt="2025-08-05T09:35:58.083" v="473" actId="1035"/>
          <ac:spMkLst>
            <pc:docMk/>
            <pc:sldMk cId="3344950630" sldId="375"/>
            <ac:spMk id="2" creationId="{0F3E7369-6DF9-4363-23AB-B400DCBFF369}"/>
          </ac:spMkLst>
        </pc:spChg>
        <pc:spChg chg="add mod">
          <ac:chgData name="Pattharabadin .s" userId="323a258f-2a1a-4694-9b0b-2230973ad3b9" providerId="ADAL" clId="{340D716C-6137-4FFE-B9B3-115CA896C482}" dt="2025-08-05T09:35:58.083" v="473" actId="1035"/>
          <ac:spMkLst>
            <pc:docMk/>
            <pc:sldMk cId="3344950630" sldId="375"/>
            <ac:spMk id="3" creationId="{59681722-ED96-8B1C-4B84-C996ABB5A5A9}"/>
          </ac:spMkLst>
        </pc:spChg>
        <pc:spChg chg="add mod">
          <ac:chgData name="Pattharabadin .s" userId="323a258f-2a1a-4694-9b0b-2230973ad3b9" providerId="ADAL" clId="{340D716C-6137-4FFE-B9B3-115CA896C482}" dt="2025-08-06T07:54:46.421" v="3131" actId="1035"/>
          <ac:spMkLst>
            <pc:docMk/>
            <pc:sldMk cId="3344950630" sldId="375"/>
            <ac:spMk id="5" creationId="{0B5F3113-D308-5C5C-2E50-A08F9A9672F0}"/>
          </ac:spMkLst>
        </pc:spChg>
        <pc:spChg chg="mod">
          <ac:chgData name="Pattharabadin .s" userId="323a258f-2a1a-4694-9b0b-2230973ad3b9" providerId="ADAL" clId="{340D716C-6137-4FFE-B9B3-115CA896C482}" dt="2025-08-05T09:37:00.944" v="503" actId="14100"/>
          <ac:spMkLst>
            <pc:docMk/>
            <pc:sldMk cId="3344950630" sldId="375"/>
            <ac:spMk id="7" creationId="{690D409B-FAF4-FBEF-C63E-E98831DE032F}"/>
          </ac:spMkLst>
        </pc:spChg>
        <pc:spChg chg="del mod">
          <ac:chgData name="Pattharabadin .s" userId="323a258f-2a1a-4694-9b0b-2230973ad3b9" providerId="ADAL" clId="{340D716C-6137-4FFE-B9B3-115CA896C482}" dt="2025-08-05T09:35:41.318" v="434" actId="478"/>
          <ac:spMkLst>
            <pc:docMk/>
            <pc:sldMk cId="3344950630" sldId="375"/>
            <ac:spMk id="8" creationId="{5EF51C2A-1056-47C5-54C7-DC1E85B1BF94}"/>
          </ac:spMkLst>
        </pc:spChg>
        <pc:spChg chg="mod">
          <ac:chgData name="Pattharabadin .s" userId="323a258f-2a1a-4694-9b0b-2230973ad3b9" providerId="ADAL" clId="{340D716C-6137-4FFE-B9B3-115CA896C482}" dt="2025-08-05T09:35:47.838" v="469" actId="1035"/>
          <ac:spMkLst>
            <pc:docMk/>
            <pc:sldMk cId="3344950630" sldId="375"/>
            <ac:spMk id="11" creationId="{79814AE9-A74F-6094-A4E9-B24A61F63D50}"/>
          </ac:spMkLst>
        </pc:spChg>
        <pc:spChg chg="del mod">
          <ac:chgData name="Pattharabadin .s" userId="323a258f-2a1a-4694-9b0b-2230973ad3b9" providerId="ADAL" clId="{340D716C-6137-4FFE-B9B3-115CA896C482}" dt="2025-08-05T09:35:38.574" v="431" actId="478"/>
          <ac:spMkLst>
            <pc:docMk/>
            <pc:sldMk cId="3344950630" sldId="375"/>
            <ac:spMk id="12" creationId="{CE91DE7C-F300-EE19-58C1-4253A5AE08C2}"/>
          </ac:spMkLst>
        </pc:spChg>
        <pc:spChg chg="del mod">
          <ac:chgData name="Pattharabadin .s" userId="323a258f-2a1a-4694-9b0b-2230973ad3b9" providerId="ADAL" clId="{340D716C-6137-4FFE-B9B3-115CA896C482}" dt="2025-08-05T09:35:40.589" v="433" actId="478"/>
          <ac:spMkLst>
            <pc:docMk/>
            <pc:sldMk cId="3344950630" sldId="375"/>
            <ac:spMk id="13" creationId="{2506521A-733F-257A-1D3E-CF81C9FC4BED}"/>
          </ac:spMkLst>
        </pc:spChg>
        <pc:spChg chg="mod">
          <ac:chgData name="Pattharabadin .s" userId="323a258f-2a1a-4694-9b0b-2230973ad3b9" providerId="ADAL" clId="{340D716C-6137-4FFE-B9B3-115CA896C482}" dt="2025-08-05T09:35:47.838" v="469" actId="1035"/>
          <ac:spMkLst>
            <pc:docMk/>
            <pc:sldMk cId="3344950630" sldId="375"/>
            <ac:spMk id="14" creationId="{1362A4F5-416D-91AC-233C-398F9316D72B}"/>
          </ac:spMkLst>
        </pc:spChg>
        <pc:spChg chg="del mod">
          <ac:chgData name="Pattharabadin .s" userId="323a258f-2a1a-4694-9b0b-2230973ad3b9" providerId="ADAL" clId="{340D716C-6137-4FFE-B9B3-115CA896C482}" dt="2025-08-05T09:35:39.803" v="432" actId="478"/>
          <ac:spMkLst>
            <pc:docMk/>
            <pc:sldMk cId="3344950630" sldId="375"/>
            <ac:spMk id="15" creationId="{A9799A19-84ED-49A8-F62D-98E60CDD8081}"/>
          </ac:spMkLst>
        </pc:spChg>
        <pc:graphicFrameChg chg="mod modGraphic">
          <ac:chgData name="Pattharabadin .s" userId="323a258f-2a1a-4694-9b0b-2230973ad3b9" providerId="ADAL" clId="{340D716C-6137-4FFE-B9B3-115CA896C482}" dt="2025-08-06T07:55:03.504" v="3140" actId="20577"/>
          <ac:graphicFrameMkLst>
            <pc:docMk/>
            <pc:sldMk cId="3344950630" sldId="375"/>
            <ac:graphicFrameMk id="6" creationId="{C97A8C68-AF21-6948-6209-7604618E2B64}"/>
          </ac:graphicFrameMkLst>
        </pc:graphicFrameChg>
      </pc:sldChg>
      <pc:sldChg chg="add del">
        <pc:chgData name="Pattharabadin .s" userId="323a258f-2a1a-4694-9b0b-2230973ad3b9" providerId="ADAL" clId="{340D716C-6137-4FFE-B9B3-115CA896C482}" dt="2025-08-05T08:55:12.630" v="1" actId="47"/>
        <pc:sldMkLst>
          <pc:docMk/>
          <pc:sldMk cId="3806662889" sldId="375"/>
        </pc:sldMkLst>
      </pc:sldChg>
      <pc:sldChg chg="addSp delSp modSp add mod">
        <pc:chgData name="Pattharabadin .s" userId="323a258f-2a1a-4694-9b0b-2230973ad3b9" providerId="ADAL" clId="{340D716C-6137-4FFE-B9B3-115CA896C482}" dt="2025-08-06T07:56:18.766" v="3203" actId="20577"/>
        <pc:sldMkLst>
          <pc:docMk/>
          <pc:sldMk cId="1595612215" sldId="376"/>
        </pc:sldMkLst>
        <pc:spChg chg="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2" creationId="{35D37883-A9A4-A8C5-AC9E-097DEACC0EBC}"/>
          </ac:spMkLst>
        </pc:spChg>
        <pc:spChg chg="del">
          <ac:chgData name="Pattharabadin .s" userId="323a258f-2a1a-4694-9b0b-2230973ad3b9" providerId="ADAL" clId="{340D716C-6137-4FFE-B9B3-115CA896C482}" dt="2025-08-05T09:41:37.012" v="606" actId="478"/>
          <ac:spMkLst>
            <pc:docMk/>
            <pc:sldMk cId="1595612215" sldId="376"/>
            <ac:spMk id="3" creationId="{B9AFD945-EFC7-B7E7-87D4-D6303C632C0F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4" creationId="{580234E9-A00D-6FFF-97D0-4F80FD9BDF46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5" creationId="{537EBF91-9148-A2D6-0D44-B3CE63E73D20}"/>
          </ac:spMkLst>
        </pc:spChg>
        <pc:spChg chg="mod">
          <ac:chgData name="Pattharabadin .s" userId="323a258f-2a1a-4694-9b0b-2230973ad3b9" providerId="ADAL" clId="{340D716C-6137-4FFE-B9B3-115CA896C482}" dt="2025-08-05T09:46:54.996" v="740" actId="1036"/>
          <ac:spMkLst>
            <pc:docMk/>
            <pc:sldMk cId="1595612215" sldId="376"/>
            <ac:spMk id="7" creationId="{8FE669AF-FD9A-3669-AC5A-5EA769DEEE4E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8" creationId="{B47DF57A-462A-C05F-03E6-91CCF1C0D289}"/>
          </ac:spMkLst>
        </pc:spChg>
        <pc:spChg chg="mod">
          <ac:chgData name="Pattharabadin .s" userId="323a258f-2a1a-4694-9b0b-2230973ad3b9" providerId="ADAL" clId="{340D716C-6137-4FFE-B9B3-115CA896C482}" dt="2025-08-05T09:40:54.369" v="593" actId="1076"/>
          <ac:spMkLst>
            <pc:docMk/>
            <pc:sldMk cId="1595612215" sldId="376"/>
            <ac:spMk id="9" creationId="{533E7BE4-4F3E-0B49-6D59-49A5D0B3FD67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10" creationId="{11A86111-D47B-78CA-58A2-0F4ED1E86F0D}"/>
          </ac:spMkLst>
        </pc:spChg>
        <pc:spChg chg="del">
          <ac:chgData name="Pattharabadin .s" userId="323a258f-2a1a-4694-9b0b-2230973ad3b9" providerId="ADAL" clId="{340D716C-6137-4FFE-B9B3-115CA896C482}" dt="2025-08-05T09:41:40.033" v="608" actId="478"/>
          <ac:spMkLst>
            <pc:docMk/>
            <pc:sldMk cId="1595612215" sldId="376"/>
            <ac:spMk id="11" creationId="{09DF5EDA-65A3-B74F-9463-FA68CD42413E}"/>
          </ac:spMkLst>
        </pc:spChg>
        <pc:spChg chg="add mod">
          <ac:chgData name="Pattharabadin .s" userId="323a258f-2a1a-4694-9b0b-2230973ad3b9" providerId="ADAL" clId="{340D716C-6137-4FFE-B9B3-115CA896C482}" dt="2025-08-06T07:52:05.452" v="3066" actId="571"/>
          <ac:spMkLst>
            <pc:docMk/>
            <pc:sldMk cId="1595612215" sldId="376"/>
            <ac:spMk id="11" creationId="{A913B4D2-9F3D-36B1-3242-E66B9A829F11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12" creationId="{0B9473B7-1E0F-CEA9-D23A-C6EA60B9113E}"/>
          </ac:spMkLst>
        </pc:spChg>
        <pc:spChg chg="add mod">
          <ac:chgData name="Pattharabadin .s" userId="323a258f-2a1a-4694-9b0b-2230973ad3b9" providerId="ADAL" clId="{340D716C-6137-4FFE-B9B3-115CA896C482}" dt="2025-08-05T09:46:27.459" v="719" actId="1036"/>
          <ac:spMkLst>
            <pc:docMk/>
            <pc:sldMk cId="1595612215" sldId="376"/>
            <ac:spMk id="13" creationId="{F1FEB00B-09E1-F711-FA18-1F9BCE78B49D}"/>
          </ac:spMkLst>
        </pc:spChg>
        <pc:spChg chg="del">
          <ac:chgData name="Pattharabadin .s" userId="323a258f-2a1a-4694-9b0b-2230973ad3b9" providerId="ADAL" clId="{340D716C-6137-4FFE-B9B3-115CA896C482}" dt="2025-08-05T09:41:38.598" v="607" actId="478"/>
          <ac:spMkLst>
            <pc:docMk/>
            <pc:sldMk cId="1595612215" sldId="376"/>
            <ac:spMk id="14" creationId="{12C86F4E-8A13-782A-DEB7-37CFE203016F}"/>
          </ac:spMkLst>
        </pc:spChg>
        <pc:spChg chg="add mod">
          <ac:chgData name="Pattharabadin .s" userId="323a258f-2a1a-4694-9b0b-2230973ad3b9" providerId="ADAL" clId="{340D716C-6137-4FFE-B9B3-115CA896C482}" dt="2025-08-06T07:52:05.452" v="3066" actId="571"/>
          <ac:spMkLst>
            <pc:docMk/>
            <pc:sldMk cId="1595612215" sldId="376"/>
            <ac:spMk id="14" creationId="{4102C099-C4D9-E7B0-86BF-4E3E9C74A471}"/>
          </ac:spMkLst>
        </pc:spChg>
        <pc:spChg chg="add mod">
          <ac:chgData name="Pattharabadin .s" userId="323a258f-2a1a-4694-9b0b-2230973ad3b9" providerId="ADAL" clId="{340D716C-6137-4FFE-B9B3-115CA896C482}" dt="2025-08-06T07:55:35.180" v="3173" actId="1037"/>
          <ac:spMkLst>
            <pc:docMk/>
            <pc:sldMk cId="1595612215" sldId="376"/>
            <ac:spMk id="15" creationId="{376ABA76-6F38-00B2-4CDD-C9BB876A3042}"/>
          </ac:spMkLst>
        </pc:spChg>
        <pc:spChg chg="add del mod">
          <ac:chgData name="Pattharabadin .s" userId="323a258f-2a1a-4694-9b0b-2230973ad3b9" providerId="ADAL" clId="{340D716C-6137-4FFE-B9B3-115CA896C482}" dt="2025-08-05T09:46:08.776" v="680" actId="478"/>
          <ac:spMkLst>
            <pc:docMk/>
            <pc:sldMk cId="1595612215" sldId="376"/>
            <ac:spMk id="15" creationId="{F43A4554-C540-18A6-A69A-72455B6B69C1}"/>
          </ac:spMkLst>
        </pc:spChg>
        <pc:spChg chg="mod">
          <ac:chgData name="Pattharabadin .s" userId="323a258f-2a1a-4694-9b0b-2230973ad3b9" providerId="ADAL" clId="{340D716C-6137-4FFE-B9B3-115CA896C482}" dt="2025-08-05T09:41:00.988" v="598" actId="1035"/>
          <ac:spMkLst>
            <pc:docMk/>
            <pc:sldMk cId="1595612215" sldId="376"/>
            <ac:spMk id="16" creationId="{B21FEDBC-BA3C-8829-C71C-8ACCBD536817}"/>
          </ac:spMkLst>
        </pc:spChg>
        <pc:spChg chg="add mod">
          <ac:chgData name="Pattharabadin .s" userId="323a258f-2a1a-4694-9b0b-2230973ad3b9" providerId="ADAL" clId="{340D716C-6137-4FFE-B9B3-115CA896C482}" dt="2025-08-05T09:43:08.453" v="624" actId="571"/>
          <ac:spMkLst>
            <pc:docMk/>
            <pc:sldMk cId="1595612215" sldId="376"/>
            <ac:spMk id="17" creationId="{0BAF773A-10AC-C630-A108-881AF36ABE32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18" creationId="{92B7003A-1B99-AF04-9CEE-5AB84A108AEF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19" creationId="{034405ED-9085-CA9E-1CEC-872C28DD74C3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20" creationId="{79C2F3E6-7B09-455D-B383-B6563E78B8DF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21" creationId="{9EEBE309-F07E-17EA-2B4F-859E7890CF37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22" creationId="{5E9E434D-396B-6FAB-224C-4C609B3958AB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23" creationId="{8C25641B-7645-09AE-C290-731630ED4CFF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24" creationId="{35E8F295-1879-3841-1878-5D1796955B92}"/>
          </ac:spMkLst>
        </pc:spChg>
        <pc:spChg chg="add mod">
          <ac:chgData name="Pattharabadin .s" userId="323a258f-2a1a-4694-9b0b-2230973ad3b9" providerId="ADAL" clId="{340D716C-6137-4FFE-B9B3-115CA896C482}" dt="2025-08-05T09:46:20.302" v="703" actId="1035"/>
          <ac:spMkLst>
            <pc:docMk/>
            <pc:sldMk cId="1595612215" sldId="376"/>
            <ac:spMk id="25" creationId="{46A30388-BB04-8A20-4D72-CED9698BC6A6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26" creationId="{2A04DC6A-B9BC-DEF9-26E8-296E70AD0B1E}"/>
          </ac:spMkLst>
        </pc:spChg>
        <pc:spChg chg="add del mod">
          <ac:chgData name="Pattharabadin .s" userId="323a258f-2a1a-4694-9b0b-2230973ad3b9" providerId="ADAL" clId="{340D716C-6137-4FFE-B9B3-115CA896C482}" dt="2025-08-05T09:46:08.776" v="680" actId="478"/>
          <ac:spMkLst>
            <pc:docMk/>
            <pc:sldMk cId="1595612215" sldId="376"/>
            <ac:spMk id="27" creationId="{E5DECC66-5951-7574-32F3-A745AC51FA22}"/>
          </ac:spMkLst>
        </pc:spChg>
        <pc:spChg chg="add mod">
          <ac:chgData name="Pattharabadin .s" userId="323a258f-2a1a-4694-9b0b-2230973ad3b9" providerId="ADAL" clId="{340D716C-6137-4FFE-B9B3-115CA896C482}" dt="2025-08-05T09:44:39.626" v="678" actId="571"/>
          <ac:spMkLst>
            <pc:docMk/>
            <pc:sldMk cId="1595612215" sldId="376"/>
            <ac:spMk id="28" creationId="{A10C224B-A5CB-4DC6-9EAD-D49B4519519F}"/>
          </ac:spMkLst>
        </pc:spChg>
        <pc:spChg chg="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29" creationId="{F8832826-6FE6-DE1C-9982-0208C66DBF3B}"/>
          </ac:spMkLst>
        </pc:spChg>
        <pc:spChg chg="add mod">
          <ac:chgData name="Pattharabadin .s" userId="323a258f-2a1a-4694-9b0b-2230973ad3b9" providerId="ADAL" clId="{340D716C-6137-4FFE-B9B3-115CA896C482}" dt="2025-08-05T09:46:48.101" v="732" actId="1036"/>
          <ac:spMkLst>
            <pc:docMk/>
            <pc:sldMk cId="1595612215" sldId="376"/>
            <ac:spMk id="30" creationId="{1C0093CA-415E-3BF6-4E15-7A654ADE4EB9}"/>
          </ac:spMkLst>
        </pc:spChg>
        <pc:graphicFrameChg chg="mod modGraphic">
          <ac:chgData name="Pattharabadin .s" userId="323a258f-2a1a-4694-9b0b-2230973ad3b9" providerId="ADAL" clId="{340D716C-6137-4FFE-B9B3-115CA896C482}" dt="2025-08-06T07:56:18.766" v="3203" actId="20577"/>
          <ac:graphicFrameMkLst>
            <pc:docMk/>
            <pc:sldMk cId="1595612215" sldId="376"/>
            <ac:graphicFrameMk id="6" creationId="{03F6700A-E35D-1E87-CDF9-3A7285D45EDE}"/>
          </ac:graphicFrameMkLst>
        </pc:graphicFrameChg>
      </pc:sldChg>
      <pc:sldChg chg="addSp modSp add mod ord">
        <pc:chgData name="Pattharabadin .s" userId="323a258f-2a1a-4694-9b0b-2230973ad3b9" providerId="ADAL" clId="{340D716C-6137-4FFE-B9B3-115CA896C482}" dt="2025-08-06T07:56:52.302" v="3219" actId="20577"/>
        <pc:sldMkLst>
          <pc:docMk/>
          <pc:sldMk cId="70761571" sldId="377"/>
        </pc:sldMkLst>
        <pc:spChg chg="mod">
          <ac:chgData name="Pattharabadin .s" userId="323a258f-2a1a-4694-9b0b-2230973ad3b9" providerId="ADAL" clId="{340D716C-6137-4FFE-B9B3-115CA896C482}" dt="2025-08-05T09:54:52.782" v="937" actId="1036"/>
          <ac:spMkLst>
            <pc:docMk/>
            <pc:sldMk cId="70761571" sldId="377"/>
            <ac:spMk id="2" creationId="{7B33B36C-0C44-81F6-E6C7-867F238002C7}"/>
          </ac:spMkLst>
        </pc:spChg>
        <pc:spChg chg="mod">
          <ac:chgData name="Pattharabadin .s" userId="323a258f-2a1a-4694-9b0b-2230973ad3b9" providerId="ADAL" clId="{340D716C-6137-4FFE-B9B3-115CA896C482}" dt="2025-08-05T09:54:57.631" v="938" actId="1076"/>
          <ac:spMkLst>
            <pc:docMk/>
            <pc:sldMk cId="70761571" sldId="377"/>
            <ac:spMk id="3" creationId="{13B6FE8E-831A-0238-9131-6C0ED1D852EC}"/>
          </ac:spMkLst>
        </pc:spChg>
        <pc:spChg chg="add mod">
          <ac:chgData name="Pattharabadin .s" userId="323a258f-2a1a-4694-9b0b-2230973ad3b9" providerId="ADAL" clId="{340D716C-6137-4FFE-B9B3-115CA896C482}" dt="2025-08-05T09:55:47.383" v="949" actId="1036"/>
          <ac:spMkLst>
            <pc:docMk/>
            <pc:sldMk cId="70761571" sldId="377"/>
            <ac:spMk id="4" creationId="{AD2E0B94-5EE6-2474-B8ED-22B7368BFAC6}"/>
          </ac:spMkLst>
        </pc:spChg>
        <pc:spChg chg="add mod">
          <ac:chgData name="Pattharabadin .s" userId="323a258f-2a1a-4694-9b0b-2230973ad3b9" providerId="ADAL" clId="{340D716C-6137-4FFE-B9B3-115CA896C482}" dt="2025-08-05T09:55:47.383" v="949" actId="1036"/>
          <ac:spMkLst>
            <pc:docMk/>
            <pc:sldMk cId="70761571" sldId="377"/>
            <ac:spMk id="5" creationId="{02EE989E-EA7F-F025-B2BE-9A163ECD603E}"/>
          </ac:spMkLst>
        </pc:spChg>
        <pc:spChg chg="mod">
          <ac:chgData name="Pattharabadin .s" userId="323a258f-2a1a-4694-9b0b-2230973ad3b9" providerId="ADAL" clId="{340D716C-6137-4FFE-B9B3-115CA896C482}" dt="2025-08-05T09:50:38.283" v="844" actId="1076"/>
          <ac:spMkLst>
            <pc:docMk/>
            <pc:sldMk cId="70761571" sldId="377"/>
            <ac:spMk id="7" creationId="{D00668CA-00E4-5332-E0A1-41A2B7E4A4A7}"/>
          </ac:spMkLst>
        </pc:spChg>
        <pc:spChg chg="add mod">
          <ac:chgData name="Pattharabadin .s" userId="323a258f-2a1a-4694-9b0b-2230973ad3b9" providerId="ADAL" clId="{340D716C-6137-4FFE-B9B3-115CA896C482}" dt="2025-08-05T09:55:55.407" v="960" actId="1036"/>
          <ac:spMkLst>
            <pc:docMk/>
            <pc:sldMk cId="70761571" sldId="377"/>
            <ac:spMk id="8" creationId="{C4470AEB-BDD9-68AF-B72B-BC47DDED6267}"/>
          </ac:spMkLst>
        </pc:spChg>
        <pc:spChg chg="add mod">
          <ac:chgData name="Pattharabadin .s" userId="323a258f-2a1a-4694-9b0b-2230973ad3b9" providerId="ADAL" clId="{340D716C-6137-4FFE-B9B3-115CA896C482}" dt="2025-08-05T09:55:55.407" v="960" actId="1036"/>
          <ac:spMkLst>
            <pc:docMk/>
            <pc:sldMk cId="70761571" sldId="377"/>
            <ac:spMk id="10" creationId="{A6DB60D9-DB31-0AE3-005C-1F920CB3578D}"/>
          </ac:spMkLst>
        </pc:spChg>
        <pc:spChg chg="mod">
          <ac:chgData name="Pattharabadin .s" userId="323a258f-2a1a-4694-9b0b-2230973ad3b9" providerId="ADAL" clId="{340D716C-6137-4FFE-B9B3-115CA896C482}" dt="2025-08-05T09:55:08.120" v="943" actId="1036"/>
          <ac:spMkLst>
            <pc:docMk/>
            <pc:sldMk cId="70761571" sldId="377"/>
            <ac:spMk id="11" creationId="{1DA96C53-E306-0BA4-684B-2ABB7B96F944}"/>
          </ac:spMkLst>
        </pc:spChg>
        <pc:spChg chg="add mod">
          <ac:chgData name="Pattharabadin .s" userId="323a258f-2a1a-4694-9b0b-2230973ad3b9" providerId="ADAL" clId="{340D716C-6137-4FFE-B9B3-115CA896C482}" dt="2025-08-05T09:56:39.238" v="969" actId="1035"/>
          <ac:spMkLst>
            <pc:docMk/>
            <pc:sldMk cId="70761571" sldId="377"/>
            <ac:spMk id="12" creationId="{AEFE6E3D-1ECC-6156-427C-4D22BA1361C4}"/>
          </ac:spMkLst>
        </pc:spChg>
        <pc:spChg chg="add mod">
          <ac:chgData name="Pattharabadin .s" userId="323a258f-2a1a-4694-9b0b-2230973ad3b9" providerId="ADAL" clId="{340D716C-6137-4FFE-B9B3-115CA896C482}" dt="2025-08-05T09:56:39.238" v="969" actId="1035"/>
          <ac:spMkLst>
            <pc:docMk/>
            <pc:sldMk cId="70761571" sldId="377"/>
            <ac:spMk id="13" creationId="{7B7349ED-0CAD-25E3-7CA2-12AB81179677}"/>
          </ac:spMkLst>
        </pc:spChg>
        <pc:spChg chg="mod">
          <ac:chgData name="Pattharabadin .s" userId="323a258f-2a1a-4694-9b0b-2230973ad3b9" providerId="ADAL" clId="{340D716C-6137-4FFE-B9B3-115CA896C482}" dt="2025-08-05T09:55:08.120" v="943" actId="1036"/>
          <ac:spMkLst>
            <pc:docMk/>
            <pc:sldMk cId="70761571" sldId="377"/>
            <ac:spMk id="14" creationId="{4D56AD56-C604-7444-5600-0993645B0800}"/>
          </ac:spMkLst>
        </pc:spChg>
        <pc:spChg chg="add mod">
          <ac:chgData name="Pattharabadin .s" userId="323a258f-2a1a-4694-9b0b-2230973ad3b9" providerId="ADAL" clId="{340D716C-6137-4FFE-B9B3-115CA896C482}" dt="2025-08-05T09:56:46.607" v="971" actId="1035"/>
          <ac:spMkLst>
            <pc:docMk/>
            <pc:sldMk cId="70761571" sldId="377"/>
            <ac:spMk id="15" creationId="{8A13080E-83E1-8959-3C12-6C18B0DAC68C}"/>
          </ac:spMkLst>
        </pc:spChg>
        <pc:spChg chg="add mod">
          <ac:chgData name="Pattharabadin .s" userId="323a258f-2a1a-4694-9b0b-2230973ad3b9" providerId="ADAL" clId="{340D716C-6137-4FFE-B9B3-115CA896C482}" dt="2025-08-05T09:56:46.607" v="971" actId="1035"/>
          <ac:spMkLst>
            <pc:docMk/>
            <pc:sldMk cId="70761571" sldId="377"/>
            <ac:spMk id="17" creationId="{7219ABC1-2C78-9158-9AAD-6540BA57341A}"/>
          </ac:spMkLst>
        </pc:spChg>
        <pc:spChg chg="add mod">
          <ac:chgData name="Pattharabadin .s" userId="323a258f-2a1a-4694-9b0b-2230973ad3b9" providerId="ADAL" clId="{340D716C-6137-4FFE-B9B3-115CA896C482}" dt="2025-08-05T09:56:53.047" v="972" actId="571"/>
          <ac:spMkLst>
            <pc:docMk/>
            <pc:sldMk cId="70761571" sldId="377"/>
            <ac:spMk id="18" creationId="{2AA07EA4-E06E-13A3-AAFC-EEA136136C7B}"/>
          </ac:spMkLst>
        </pc:spChg>
        <pc:spChg chg="add mod">
          <ac:chgData name="Pattharabadin .s" userId="323a258f-2a1a-4694-9b0b-2230973ad3b9" providerId="ADAL" clId="{340D716C-6137-4FFE-B9B3-115CA896C482}" dt="2025-08-05T09:56:53.047" v="972" actId="571"/>
          <ac:spMkLst>
            <pc:docMk/>
            <pc:sldMk cId="70761571" sldId="377"/>
            <ac:spMk id="19" creationId="{95C1156F-EB7C-7035-87ED-90BC038BA5DD}"/>
          </ac:spMkLst>
        </pc:spChg>
        <pc:spChg chg="add mod">
          <ac:chgData name="Pattharabadin .s" userId="323a258f-2a1a-4694-9b0b-2230973ad3b9" providerId="ADAL" clId="{340D716C-6137-4FFE-B9B3-115CA896C482}" dt="2025-08-05T09:57:17.342" v="985" actId="1036"/>
          <ac:spMkLst>
            <pc:docMk/>
            <pc:sldMk cId="70761571" sldId="377"/>
            <ac:spMk id="20" creationId="{A005B940-A8BC-2798-90AD-5707624182CF}"/>
          </ac:spMkLst>
        </pc:spChg>
        <pc:spChg chg="add mod">
          <ac:chgData name="Pattharabadin .s" userId="323a258f-2a1a-4694-9b0b-2230973ad3b9" providerId="ADAL" clId="{340D716C-6137-4FFE-B9B3-115CA896C482}" dt="2025-08-05T09:57:17.342" v="985" actId="1036"/>
          <ac:spMkLst>
            <pc:docMk/>
            <pc:sldMk cId="70761571" sldId="377"/>
            <ac:spMk id="21" creationId="{A9132C15-845D-CFBD-FDBC-02D4BF96CE05}"/>
          </ac:spMkLst>
        </pc:spChg>
        <pc:spChg chg="add mod">
          <ac:chgData name="Pattharabadin .s" userId="323a258f-2a1a-4694-9b0b-2230973ad3b9" providerId="ADAL" clId="{340D716C-6137-4FFE-B9B3-115CA896C482}" dt="2025-08-05T09:57:10.366" v="983" actId="1036"/>
          <ac:spMkLst>
            <pc:docMk/>
            <pc:sldMk cId="70761571" sldId="377"/>
            <ac:spMk id="22" creationId="{4213F22D-153E-BC94-5461-7037C529C9A3}"/>
          </ac:spMkLst>
        </pc:spChg>
        <pc:spChg chg="add mod">
          <ac:chgData name="Pattharabadin .s" userId="323a258f-2a1a-4694-9b0b-2230973ad3b9" providerId="ADAL" clId="{340D716C-6137-4FFE-B9B3-115CA896C482}" dt="2025-08-06T07:56:35.213" v="3211" actId="1036"/>
          <ac:spMkLst>
            <pc:docMk/>
            <pc:sldMk cId="70761571" sldId="377"/>
            <ac:spMk id="24" creationId="{5CB8BE9C-5C7D-1FB1-1C0F-850D7F3F2E1C}"/>
          </ac:spMkLst>
        </pc:spChg>
        <pc:graphicFrameChg chg="mod modGraphic">
          <ac:chgData name="Pattharabadin .s" userId="323a258f-2a1a-4694-9b0b-2230973ad3b9" providerId="ADAL" clId="{340D716C-6137-4FFE-B9B3-115CA896C482}" dt="2025-08-06T07:56:52.302" v="3219" actId="20577"/>
          <ac:graphicFrameMkLst>
            <pc:docMk/>
            <pc:sldMk cId="70761571" sldId="377"/>
            <ac:graphicFrameMk id="6" creationId="{3C8DCAE6-4312-C862-C759-61A14D777EC4}"/>
          </ac:graphicFrameMkLst>
        </pc:graphicFrameChg>
      </pc:sldChg>
      <pc:sldChg chg="addSp delSp modSp add mod ord">
        <pc:chgData name="Pattharabadin .s" userId="323a258f-2a1a-4694-9b0b-2230973ad3b9" providerId="ADAL" clId="{340D716C-6137-4FFE-B9B3-115CA896C482}" dt="2025-08-06T07:57:58.621" v="3324" actId="1036"/>
        <pc:sldMkLst>
          <pc:docMk/>
          <pc:sldMk cId="2945851939" sldId="378"/>
        </pc:sldMkLst>
        <pc:spChg chg="add mod">
          <ac:chgData name="Pattharabadin .s" userId="323a258f-2a1a-4694-9b0b-2230973ad3b9" providerId="ADAL" clId="{340D716C-6137-4FFE-B9B3-115CA896C482}" dt="2025-08-05T10:44:52.495" v="1640" actId="1076"/>
          <ac:spMkLst>
            <pc:docMk/>
            <pc:sldMk cId="2945851939" sldId="378"/>
            <ac:spMk id="3" creationId="{2D88B6E6-1852-AEB4-963F-E0B113B77F50}"/>
          </ac:spMkLst>
        </pc:spChg>
        <pc:spChg chg="add mod">
          <ac:chgData name="Pattharabadin .s" userId="323a258f-2a1a-4694-9b0b-2230973ad3b9" providerId="ADAL" clId="{340D716C-6137-4FFE-B9B3-115CA896C482}" dt="2025-08-06T07:57:58.621" v="3324" actId="1036"/>
          <ac:spMkLst>
            <pc:docMk/>
            <pc:sldMk cId="2945851939" sldId="378"/>
            <ac:spMk id="5" creationId="{C24D553F-204B-DA81-FA61-DD722FB20815}"/>
          </ac:spMkLst>
        </pc:spChg>
        <pc:spChg chg="mod">
          <ac:chgData name="Pattharabadin .s" userId="323a258f-2a1a-4694-9b0b-2230973ad3b9" providerId="ADAL" clId="{340D716C-6137-4FFE-B9B3-115CA896C482}" dt="2025-08-05T10:44:28.853" v="1635" actId="14100"/>
          <ac:spMkLst>
            <pc:docMk/>
            <pc:sldMk cId="2945851939" sldId="378"/>
            <ac:spMk id="7" creationId="{DC85A391-B02D-E83E-E8D5-DD0BE1438561}"/>
          </ac:spMkLst>
        </pc:spChg>
        <pc:spChg chg="del">
          <ac:chgData name="Pattharabadin .s" userId="323a258f-2a1a-4694-9b0b-2230973ad3b9" providerId="ADAL" clId="{340D716C-6137-4FFE-B9B3-115CA896C482}" dt="2025-08-05T10:43:29.216" v="1558" actId="478"/>
          <ac:spMkLst>
            <pc:docMk/>
            <pc:sldMk cId="2945851939" sldId="378"/>
            <ac:spMk id="8" creationId="{07FD7A5E-852E-6936-09BF-ED57CE024CDA}"/>
          </ac:spMkLst>
        </pc:spChg>
        <pc:spChg chg="del">
          <ac:chgData name="Pattharabadin .s" userId="323a258f-2a1a-4694-9b0b-2230973ad3b9" providerId="ADAL" clId="{340D716C-6137-4FFE-B9B3-115CA896C482}" dt="2025-08-05T10:43:29.216" v="1558" actId="478"/>
          <ac:spMkLst>
            <pc:docMk/>
            <pc:sldMk cId="2945851939" sldId="378"/>
            <ac:spMk id="11" creationId="{08BE990C-2CA4-45C7-6115-05FF788DDDFE}"/>
          </ac:spMkLst>
        </pc:spChg>
        <pc:spChg chg="del">
          <ac:chgData name="Pattharabadin .s" userId="323a258f-2a1a-4694-9b0b-2230973ad3b9" providerId="ADAL" clId="{340D716C-6137-4FFE-B9B3-115CA896C482}" dt="2025-08-05T10:43:29.216" v="1558" actId="478"/>
          <ac:spMkLst>
            <pc:docMk/>
            <pc:sldMk cId="2945851939" sldId="378"/>
            <ac:spMk id="12" creationId="{4E05B272-3F74-454A-F315-0B3116298AB0}"/>
          </ac:spMkLst>
        </pc:spChg>
        <pc:spChg chg="del">
          <ac:chgData name="Pattharabadin .s" userId="323a258f-2a1a-4694-9b0b-2230973ad3b9" providerId="ADAL" clId="{340D716C-6137-4FFE-B9B3-115CA896C482}" dt="2025-08-05T10:43:29.216" v="1558" actId="478"/>
          <ac:spMkLst>
            <pc:docMk/>
            <pc:sldMk cId="2945851939" sldId="378"/>
            <ac:spMk id="13" creationId="{D1B9B3AB-72ED-0B5F-B425-624427ADB0F0}"/>
          </ac:spMkLst>
        </pc:spChg>
        <pc:spChg chg="del">
          <ac:chgData name="Pattharabadin .s" userId="323a258f-2a1a-4694-9b0b-2230973ad3b9" providerId="ADAL" clId="{340D716C-6137-4FFE-B9B3-115CA896C482}" dt="2025-08-05T10:43:29.216" v="1558" actId="478"/>
          <ac:spMkLst>
            <pc:docMk/>
            <pc:sldMk cId="2945851939" sldId="378"/>
            <ac:spMk id="14" creationId="{1EDE86FF-9DAE-4682-FCAB-F62F7234620C}"/>
          </ac:spMkLst>
        </pc:spChg>
        <pc:spChg chg="del">
          <ac:chgData name="Pattharabadin .s" userId="323a258f-2a1a-4694-9b0b-2230973ad3b9" providerId="ADAL" clId="{340D716C-6137-4FFE-B9B3-115CA896C482}" dt="2025-08-05T10:43:29.216" v="1558" actId="478"/>
          <ac:spMkLst>
            <pc:docMk/>
            <pc:sldMk cId="2945851939" sldId="378"/>
            <ac:spMk id="15" creationId="{1DCE0917-1032-5726-B4AA-A2A168A9AD89}"/>
          </ac:spMkLst>
        </pc:spChg>
        <pc:spChg chg="mod">
          <ac:chgData name="Pattharabadin .s" userId="323a258f-2a1a-4694-9b0b-2230973ad3b9" providerId="ADAL" clId="{340D716C-6137-4FFE-B9B3-115CA896C482}" dt="2025-08-05T10:41:00.587" v="1540" actId="14100"/>
          <ac:spMkLst>
            <pc:docMk/>
            <pc:sldMk cId="2945851939" sldId="378"/>
            <ac:spMk id="16" creationId="{187DF354-542D-CEBF-D060-9D3B09CCC569}"/>
          </ac:spMkLst>
        </pc:spChg>
        <pc:graphicFrameChg chg="add mod">
          <ac:chgData name="Pattharabadin .s" userId="323a258f-2a1a-4694-9b0b-2230973ad3b9" providerId="ADAL" clId="{340D716C-6137-4FFE-B9B3-115CA896C482}" dt="2025-08-06T07:53:18.386" v="3088"/>
          <ac:graphicFrameMkLst>
            <pc:docMk/>
            <pc:sldMk cId="2945851939" sldId="378"/>
            <ac:graphicFrameMk id="4" creationId="{0DF54E90-928A-7E48-3562-665DE89AA36C}"/>
          </ac:graphicFrameMkLst>
        </pc:graphicFrameChg>
        <pc:graphicFrameChg chg="mod modGraphic">
          <ac:chgData name="Pattharabadin .s" userId="323a258f-2a1a-4694-9b0b-2230973ad3b9" providerId="ADAL" clId="{340D716C-6137-4FFE-B9B3-115CA896C482}" dt="2025-08-06T07:53:34.657" v="3089" actId="947"/>
          <ac:graphicFrameMkLst>
            <pc:docMk/>
            <pc:sldMk cId="2945851939" sldId="378"/>
            <ac:graphicFrameMk id="6" creationId="{E4ECDF89-5B10-AC60-F61E-308F649B1EDF}"/>
          </ac:graphicFrameMkLst>
        </pc:graphicFrameChg>
      </pc:sldChg>
      <pc:sldChg chg="addSp delSp modSp add mod ord">
        <pc:chgData name="Pattharabadin .s" userId="323a258f-2a1a-4694-9b0b-2230973ad3b9" providerId="ADAL" clId="{340D716C-6137-4FFE-B9B3-115CA896C482}" dt="2025-08-05T11:17:33.392" v="2389" actId="20577"/>
        <pc:sldMkLst>
          <pc:docMk/>
          <pc:sldMk cId="982662532" sldId="379"/>
        </pc:sldMkLst>
        <pc:spChg chg="add mod">
          <ac:chgData name="Pattharabadin .s" userId="323a258f-2a1a-4694-9b0b-2230973ad3b9" providerId="ADAL" clId="{340D716C-6137-4FFE-B9B3-115CA896C482}" dt="2025-08-05T11:11:18.607" v="2269" actId="403"/>
          <ac:spMkLst>
            <pc:docMk/>
            <pc:sldMk cId="982662532" sldId="379"/>
            <ac:spMk id="2" creationId="{289B6396-0371-6E02-3C9D-CA959B8FC9E2}"/>
          </ac:spMkLst>
        </pc:spChg>
        <pc:spChg chg="del">
          <ac:chgData name="Pattharabadin .s" userId="323a258f-2a1a-4694-9b0b-2230973ad3b9" providerId="ADAL" clId="{340D716C-6137-4FFE-B9B3-115CA896C482}" dt="2025-08-05T10:49:39.162" v="1773" actId="478"/>
          <ac:spMkLst>
            <pc:docMk/>
            <pc:sldMk cId="982662532" sldId="379"/>
            <ac:spMk id="3" creationId="{8B5A7492-0DEE-7DD4-5169-C32C83F45663}"/>
          </ac:spMkLst>
        </pc:spChg>
        <pc:spChg chg="add mod">
          <ac:chgData name="Pattharabadin .s" userId="323a258f-2a1a-4694-9b0b-2230973ad3b9" providerId="ADAL" clId="{340D716C-6137-4FFE-B9B3-115CA896C482}" dt="2025-08-05T11:11:16.060" v="2268" actId="403"/>
          <ac:spMkLst>
            <pc:docMk/>
            <pc:sldMk cId="982662532" sldId="379"/>
            <ac:spMk id="4" creationId="{C5511284-4863-9811-1A48-1F7C7A6B9FBC}"/>
          </ac:spMkLst>
        </pc:spChg>
        <pc:spChg chg="add mod ord">
          <ac:chgData name="Pattharabadin .s" userId="323a258f-2a1a-4694-9b0b-2230973ad3b9" providerId="ADAL" clId="{340D716C-6137-4FFE-B9B3-115CA896C482}" dt="2025-08-05T11:11:37.919" v="2276" actId="14100"/>
          <ac:spMkLst>
            <pc:docMk/>
            <pc:sldMk cId="982662532" sldId="379"/>
            <ac:spMk id="5" creationId="{597041AF-77DA-8848-81EA-614B98EAB8E7}"/>
          </ac:spMkLst>
        </pc:spChg>
        <pc:spChg chg="mod">
          <ac:chgData name="Pattharabadin .s" userId="323a258f-2a1a-4694-9b0b-2230973ad3b9" providerId="ADAL" clId="{340D716C-6137-4FFE-B9B3-115CA896C482}" dt="2025-08-05T11:09:30.905" v="2241" actId="207"/>
          <ac:spMkLst>
            <pc:docMk/>
            <pc:sldMk cId="982662532" sldId="379"/>
            <ac:spMk id="7" creationId="{E0258759-AF46-C8C7-B16A-00658BB06CC3}"/>
          </ac:spMkLst>
        </pc:spChg>
        <pc:spChg chg="add mod ord">
          <ac:chgData name="Pattharabadin .s" userId="323a258f-2a1a-4694-9b0b-2230973ad3b9" providerId="ADAL" clId="{340D716C-6137-4FFE-B9B3-115CA896C482}" dt="2025-08-05T11:11:29.114" v="2270" actId="14100"/>
          <ac:spMkLst>
            <pc:docMk/>
            <pc:sldMk cId="982662532" sldId="379"/>
            <ac:spMk id="8" creationId="{196A0CAE-D925-2E36-0601-0A79A7473D63}"/>
          </ac:spMkLst>
        </pc:spChg>
        <pc:spChg chg="add mod">
          <ac:chgData name="Pattharabadin .s" userId="323a258f-2a1a-4694-9b0b-2230973ad3b9" providerId="ADAL" clId="{340D716C-6137-4FFE-B9B3-115CA896C482}" dt="2025-08-05T11:11:33.322" v="2275" actId="1036"/>
          <ac:spMkLst>
            <pc:docMk/>
            <pc:sldMk cId="982662532" sldId="379"/>
            <ac:spMk id="10" creationId="{AAD540D0-F50B-B933-B6F7-B18809CA8BA1}"/>
          </ac:spMkLst>
        </pc:spChg>
        <pc:spChg chg="add mod">
          <ac:chgData name="Pattharabadin .s" userId="323a258f-2a1a-4694-9b0b-2230973ad3b9" providerId="ADAL" clId="{340D716C-6137-4FFE-B9B3-115CA896C482}" dt="2025-08-05T11:11:33.322" v="2275" actId="1036"/>
          <ac:spMkLst>
            <pc:docMk/>
            <pc:sldMk cId="982662532" sldId="379"/>
            <ac:spMk id="11" creationId="{6CDEA5BE-FE09-A850-6685-713D4049DF32}"/>
          </ac:spMkLst>
        </pc:spChg>
        <pc:spChg chg="add mod">
          <ac:chgData name="Pattharabadin .s" userId="323a258f-2a1a-4694-9b0b-2230973ad3b9" providerId="ADAL" clId="{340D716C-6137-4FFE-B9B3-115CA896C482}" dt="2025-08-05T11:11:33.322" v="2275" actId="1036"/>
          <ac:spMkLst>
            <pc:docMk/>
            <pc:sldMk cId="982662532" sldId="379"/>
            <ac:spMk id="12" creationId="{70CE931E-DE6E-F29A-398F-90FDEC259CBF}"/>
          </ac:spMkLst>
        </pc:spChg>
        <pc:spChg chg="add mod">
          <ac:chgData name="Pattharabadin .s" userId="323a258f-2a1a-4694-9b0b-2230973ad3b9" providerId="ADAL" clId="{340D716C-6137-4FFE-B9B3-115CA896C482}" dt="2025-08-05T11:11:33.322" v="2275" actId="1036"/>
          <ac:spMkLst>
            <pc:docMk/>
            <pc:sldMk cId="982662532" sldId="379"/>
            <ac:spMk id="13" creationId="{275A165A-839F-A264-60AC-6789A29213ED}"/>
          </ac:spMkLst>
        </pc:spChg>
        <pc:spChg chg="add mod">
          <ac:chgData name="Pattharabadin .s" userId="323a258f-2a1a-4694-9b0b-2230973ad3b9" providerId="ADAL" clId="{340D716C-6137-4FFE-B9B3-115CA896C482}" dt="2025-08-05T11:11:42.985" v="2285" actId="1036"/>
          <ac:spMkLst>
            <pc:docMk/>
            <pc:sldMk cId="982662532" sldId="379"/>
            <ac:spMk id="14" creationId="{55176FB1-B308-9079-3E4F-B6D8A0B84EDC}"/>
          </ac:spMkLst>
        </pc:spChg>
        <pc:spChg chg="add mod">
          <ac:chgData name="Pattharabadin .s" userId="323a258f-2a1a-4694-9b0b-2230973ad3b9" providerId="ADAL" clId="{340D716C-6137-4FFE-B9B3-115CA896C482}" dt="2025-08-05T10:56:39.478" v="2031" actId="20577"/>
          <ac:spMkLst>
            <pc:docMk/>
            <pc:sldMk cId="982662532" sldId="379"/>
            <ac:spMk id="15" creationId="{A484DC6E-DE3D-6D71-D968-67F836BF33EC}"/>
          </ac:spMkLst>
        </pc:spChg>
        <pc:spChg chg="mod">
          <ac:chgData name="Pattharabadin .s" userId="323a258f-2a1a-4694-9b0b-2230973ad3b9" providerId="ADAL" clId="{340D716C-6137-4FFE-B9B3-115CA896C482}" dt="2025-08-05T11:17:33.392" v="2389" actId="20577"/>
          <ac:spMkLst>
            <pc:docMk/>
            <pc:sldMk cId="982662532" sldId="379"/>
            <ac:spMk id="16" creationId="{C3F01EE7-A5E2-4411-415E-607A69E4033B}"/>
          </ac:spMkLst>
        </pc:spChg>
        <pc:graphicFrameChg chg="del">
          <ac:chgData name="Pattharabadin .s" userId="323a258f-2a1a-4694-9b0b-2230973ad3b9" providerId="ADAL" clId="{340D716C-6137-4FFE-B9B3-115CA896C482}" dt="2025-08-05T10:49:36.382" v="1772" actId="478"/>
          <ac:graphicFrameMkLst>
            <pc:docMk/>
            <pc:sldMk cId="982662532" sldId="379"/>
            <ac:graphicFrameMk id="6" creationId="{B34FA291-B57E-D302-8E06-C261C1B999A4}"/>
          </ac:graphicFrameMkLst>
        </pc:graphicFrameChg>
      </pc:sldChg>
      <pc:sldChg chg="delSp modSp add mod">
        <pc:chgData name="Pattharabadin .s" userId="323a258f-2a1a-4694-9b0b-2230973ad3b9" providerId="ADAL" clId="{340D716C-6137-4FFE-B9B3-115CA896C482}" dt="2025-08-05T11:08:34.670" v="2228" actId="207"/>
        <pc:sldMkLst>
          <pc:docMk/>
          <pc:sldMk cId="3796414037" sldId="380"/>
        </pc:sldMkLst>
        <pc:spChg chg="mod">
          <ac:chgData name="Pattharabadin .s" userId="323a258f-2a1a-4694-9b0b-2230973ad3b9" providerId="ADAL" clId="{340D716C-6137-4FFE-B9B3-115CA896C482}" dt="2025-08-05T11:07:08.091" v="2212" actId="113"/>
          <ac:spMkLst>
            <pc:docMk/>
            <pc:sldMk cId="3796414037" sldId="380"/>
            <ac:spMk id="2" creationId="{33DE5EFD-EB1A-432C-EC0C-343BF5B7E63B}"/>
          </ac:spMkLst>
        </pc:spChg>
        <pc:spChg chg="mod">
          <ac:chgData name="Pattharabadin .s" userId="323a258f-2a1a-4694-9b0b-2230973ad3b9" providerId="ADAL" clId="{340D716C-6137-4FFE-B9B3-115CA896C482}" dt="2025-08-05T11:02:08.498" v="2167" actId="1076"/>
          <ac:spMkLst>
            <pc:docMk/>
            <pc:sldMk cId="3796414037" sldId="380"/>
            <ac:spMk id="4" creationId="{F8284351-319A-4143-42F6-68044C5089EA}"/>
          </ac:spMkLst>
        </pc:spChg>
        <pc:spChg chg="mod">
          <ac:chgData name="Pattharabadin .s" userId="323a258f-2a1a-4694-9b0b-2230973ad3b9" providerId="ADAL" clId="{340D716C-6137-4FFE-B9B3-115CA896C482}" dt="2025-08-05T11:06:56.912" v="2210" actId="14100"/>
          <ac:spMkLst>
            <pc:docMk/>
            <pc:sldMk cId="3796414037" sldId="380"/>
            <ac:spMk id="5" creationId="{1DE65575-9D8E-D0F5-FDB5-DA619755092D}"/>
          </ac:spMkLst>
        </pc:spChg>
        <pc:spChg chg="mod">
          <ac:chgData name="Pattharabadin .s" userId="323a258f-2a1a-4694-9b0b-2230973ad3b9" providerId="ADAL" clId="{340D716C-6137-4FFE-B9B3-115CA896C482}" dt="2025-08-05T11:08:34.670" v="2228" actId="207"/>
          <ac:spMkLst>
            <pc:docMk/>
            <pc:sldMk cId="3796414037" sldId="380"/>
            <ac:spMk id="7" creationId="{CA8AD969-D6B8-4492-1FCC-BAD726072CFD}"/>
          </ac:spMkLst>
        </pc:spChg>
        <pc:spChg chg="mod">
          <ac:chgData name="Pattharabadin .s" userId="323a258f-2a1a-4694-9b0b-2230973ad3b9" providerId="ADAL" clId="{340D716C-6137-4FFE-B9B3-115CA896C482}" dt="2025-08-05T11:06:47.912" v="2207" actId="207"/>
          <ac:spMkLst>
            <pc:docMk/>
            <pc:sldMk cId="3796414037" sldId="380"/>
            <ac:spMk id="8" creationId="{75BE9C63-DAE0-78C1-6B22-3134D214AF25}"/>
          </ac:spMkLst>
        </pc:spChg>
        <pc:spChg chg="del mod">
          <ac:chgData name="Pattharabadin .s" userId="323a258f-2a1a-4694-9b0b-2230973ad3b9" providerId="ADAL" clId="{340D716C-6137-4FFE-B9B3-115CA896C482}" dt="2025-08-05T10:59:42.503" v="2129" actId="478"/>
          <ac:spMkLst>
            <pc:docMk/>
            <pc:sldMk cId="3796414037" sldId="380"/>
            <ac:spMk id="10" creationId="{EF0488A8-8396-B3D8-3C9C-8EDB62B21273}"/>
          </ac:spMkLst>
        </pc:spChg>
        <pc:spChg chg="del">
          <ac:chgData name="Pattharabadin .s" userId="323a258f-2a1a-4694-9b0b-2230973ad3b9" providerId="ADAL" clId="{340D716C-6137-4FFE-B9B3-115CA896C482}" dt="2025-08-05T10:59:42.503" v="2129" actId="478"/>
          <ac:spMkLst>
            <pc:docMk/>
            <pc:sldMk cId="3796414037" sldId="380"/>
            <ac:spMk id="11" creationId="{726C81D8-0D26-0635-7497-69A813129029}"/>
          </ac:spMkLst>
        </pc:spChg>
        <pc:spChg chg="del mod">
          <ac:chgData name="Pattharabadin .s" userId="323a258f-2a1a-4694-9b0b-2230973ad3b9" providerId="ADAL" clId="{340D716C-6137-4FFE-B9B3-115CA896C482}" dt="2025-08-05T10:59:42.503" v="2129" actId="478"/>
          <ac:spMkLst>
            <pc:docMk/>
            <pc:sldMk cId="3796414037" sldId="380"/>
            <ac:spMk id="12" creationId="{046B42B6-A1BD-1201-E23B-64C5E8A792E9}"/>
          </ac:spMkLst>
        </pc:spChg>
        <pc:spChg chg="del">
          <ac:chgData name="Pattharabadin .s" userId="323a258f-2a1a-4694-9b0b-2230973ad3b9" providerId="ADAL" clId="{340D716C-6137-4FFE-B9B3-115CA896C482}" dt="2025-08-05T10:58:04.887" v="2057" actId="478"/>
          <ac:spMkLst>
            <pc:docMk/>
            <pc:sldMk cId="3796414037" sldId="380"/>
            <ac:spMk id="13" creationId="{BC865416-75DD-DE3F-8045-0A4D68AC21CA}"/>
          </ac:spMkLst>
        </pc:spChg>
        <pc:spChg chg="del">
          <ac:chgData name="Pattharabadin .s" userId="323a258f-2a1a-4694-9b0b-2230973ad3b9" providerId="ADAL" clId="{340D716C-6137-4FFE-B9B3-115CA896C482}" dt="2025-08-05T10:59:00.948" v="2120" actId="478"/>
          <ac:spMkLst>
            <pc:docMk/>
            <pc:sldMk cId="3796414037" sldId="380"/>
            <ac:spMk id="14" creationId="{A585D57E-00A0-66D0-90EE-4320902340CC}"/>
          </ac:spMkLst>
        </pc:spChg>
        <pc:spChg chg="mod">
          <ac:chgData name="Pattharabadin .s" userId="323a258f-2a1a-4694-9b0b-2230973ad3b9" providerId="ADAL" clId="{340D716C-6137-4FFE-B9B3-115CA896C482}" dt="2025-08-05T10:58:33.407" v="2118" actId="20577"/>
          <ac:spMkLst>
            <pc:docMk/>
            <pc:sldMk cId="3796414037" sldId="380"/>
            <ac:spMk id="15" creationId="{9B38E2E1-B102-673C-4338-8802F5789779}"/>
          </ac:spMkLst>
        </pc:spChg>
        <pc:spChg chg="mod">
          <ac:chgData name="Pattharabadin .s" userId="323a258f-2a1a-4694-9b0b-2230973ad3b9" providerId="ADAL" clId="{340D716C-6137-4FFE-B9B3-115CA896C482}" dt="2025-08-05T11:00:25.234" v="2137" actId="20577"/>
          <ac:spMkLst>
            <pc:docMk/>
            <pc:sldMk cId="3796414037" sldId="380"/>
            <ac:spMk id="16" creationId="{B9902A26-4116-7A82-9219-6E113254E3BE}"/>
          </ac:spMkLst>
        </pc:spChg>
      </pc:sldChg>
      <pc:sldChg chg="modSp add mod">
        <pc:chgData name="Pattharabadin .s" userId="323a258f-2a1a-4694-9b0b-2230973ad3b9" providerId="ADAL" clId="{340D716C-6137-4FFE-B9B3-115CA896C482}" dt="2025-08-05T11:08:41.048" v="2229" actId="207"/>
        <pc:sldMkLst>
          <pc:docMk/>
          <pc:sldMk cId="3931375268" sldId="381"/>
        </pc:sldMkLst>
        <pc:spChg chg="mod">
          <ac:chgData name="Pattharabadin .s" userId="323a258f-2a1a-4694-9b0b-2230973ad3b9" providerId="ADAL" clId="{340D716C-6137-4FFE-B9B3-115CA896C482}" dt="2025-08-05T11:07:20.109" v="2214" actId="113"/>
          <ac:spMkLst>
            <pc:docMk/>
            <pc:sldMk cId="3931375268" sldId="381"/>
            <ac:spMk id="2" creationId="{263AC95D-2389-02C6-8D07-7F841B4C8B89}"/>
          </ac:spMkLst>
        </pc:spChg>
        <pc:spChg chg="mod">
          <ac:chgData name="Pattharabadin .s" userId="323a258f-2a1a-4694-9b0b-2230973ad3b9" providerId="ADAL" clId="{340D716C-6137-4FFE-B9B3-115CA896C482}" dt="2025-08-05T11:01:26.737" v="2159" actId="403"/>
          <ac:spMkLst>
            <pc:docMk/>
            <pc:sldMk cId="3931375268" sldId="381"/>
            <ac:spMk id="4" creationId="{D33B5D72-551B-C014-BA2C-D567EB2E81C8}"/>
          </ac:spMkLst>
        </pc:spChg>
        <pc:spChg chg="mod">
          <ac:chgData name="Pattharabadin .s" userId="323a258f-2a1a-4694-9b0b-2230973ad3b9" providerId="ADAL" clId="{340D716C-6137-4FFE-B9B3-115CA896C482}" dt="2025-08-05T11:07:13.760" v="2213" actId="207"/>
          <ac:spMkLst>
            <pc:docMk/>
            <pc:sldMk cId="3931375268" sldId="381"/>
            <ac:spMk id="5" creationId="{E5449B59-929B-C923-2574-3B9968617F87}"/>
          </ac:spMkLst>
        </pc:spChg>
        <pc:spChg chg="mod">
          <ac:chgData name="Pattharabadin .s" userId="323a258f-2a1a-4694-9b0b-2230973ad3b9" providerId="ADAL" clId="{340D716C-6137-4FFE-B9B3-115CA896C482}" dt="2025-08-05T11:08:41.048" v="2229" actId="207"/>
          <ac:spMkLst>
            <pc:docMk/>
            <pc:sldMk cId="3931375268" sldId="381"/>
            <ac:spMk id="7" creationId="{BCE6647C-1F62-5F89-9B69-DAF06F3E817C}"/>
          </ac:spMkLst>
        </pc:spChg>
        <pc:spChg chg="mod">
          <ac:chgData name="Pattharabadin .s" userId="323a258f-2a1a-4694-9b0b-2230973ad3b9" providerId="ADAL" clId="{340D716C-6137-4FFE-B9B3-115CA896C482}" dt="2025-08-05T11:07:25.608" v="2216" actId="207"/>
          <ac:spMkLst>
            <pc:docMk/>
            <pc:sldMk cId="3931375268" sldId="381"/>
            <ac:spMk id="8" creationId="{D940F77F-1BC3-9BDB-0B40-F7EF1BB23186}"/>
          </ac:spMkLst>
        </pc:spChg>
        <pc:spChg chg="mod">
          <ac:chgData name="Pattharabadin .s" userId="323a258f-2a1a-4694-9b0b-2230973ad3b9" providerId="ADAL" clId="{340D716C-6137-4FFE-B9B3-115CA896C482}" dt="2025-08-05T11:00:19.974" v="2135" actId="20577"/>
          <ac:spMkLst>
            <pc:docMk/>
            <pc:sldMk cId="3931375268" sldId="381"/>
            <ac:spMk id="16" creationId="{2721AA26-81CB-C79E-9E57-0D74B83DE7F7}"/>
          </ac:spMkLst>
        </pc:spChg>
      </pc:sldChg>
      <pc:sldChg chg="modSp add mod">
        <pc:chgData name="Pattharabadin .s" userId="323a258f-2a1a-4694-9b0b-2230973ad3b9" providerId="ADAL" clId="{340D716C-6137-4FFE-B9B3-115CA896C482}" dt="2025-08-05T11:10:22.834" v="2255"/>
        <pc:sldMkLst>
          <pc:docMk/>
          <pc:sldMk cId="3822492781" sldId="382"/>
        </pc:sldMkLst>
        <pc:spChg chg="mod">
          <ac:chgData name="Pattharabadin .s" userId="323a258f-2a1a-4694-9b0b-2230973ad3b9" providerId="ADAL" clId="{340D716C-6137-4FFE-B9B3-115CA896C482}" dt="2025-08-05T11:07:44.886" v="2219" actId="113"/>
          <ac:spMkLst>
            <pc:docMk/>
            <pc:sldMk cId="3822492781" sldId="382"/>
            <ac:spMk id="2" creationId="{2A3100BE-1F2B-6FC9-B026-430B32339839}"/>
          </ac:spMkLst>
        </pc:spChg>
        <pc:spChg chg="mod">
          <ac:chgData name="Pattharabadin .s" userId="323a258f-2a1a-4694-9b0b-2230973ad3b9" providerId="ADAL" clId="{340D716C-6137-4FFE-B9B3-115CA896C482}" dt="2025-08-05T11:10:22.834" v="2255"/>
          <ac:spMkLst>
            <pc:docMk/>
            <pc:sldMk cId="3822492781" sldId="382"/>
            <ac:spMk id="4" creationId="{D99EE0A3-990E-9A31-DDEC-9D025BB5E35E}"/>
          </ac:spMkLst>
        </pc:spChg>
        <pc:spChg chg="mod">
          <ac:chgData name="Pattharabadin .s" userId="323a258f-2a1a-4694-9b0b-2230973ad3b9" providerId="ADAL" clId="{340D716C-6137-4FFE-B9B3-115CA896C482}" dt="2025-08-05T11:07:38.343" v="2217" actId="207"/>
          <ac:spMkLst>
            <pc:docMk/>
            <pc:sldMk cId="3822492781" sldId="382"/>
            <ac:spMk id="5" creationId="{B4ADACC3-8EE3-0EFD-D128-714AEC5E47BF}"/>
          </ac:spMkLst>
        </pc:spChg>
        <pc:spChg chg="mod">
          <ac:chgData name="Pattharabadin .s" userId="323a258f-2a1a-4694-9b0b-2230973ad3b9" providerId="ADAL" clId="{340D716C-6137-4FFE-B9B3-115CA896C482}" dt="2025-08-05T11:08:44.505" v="2230" actId="207"/>
          <ac:spMkLst>
            <pc:docMk/>
            <pc:sldMk cId="3822492781" sldId="382"/>
            <ac:spMk id="7" creationId="{D1567B5C-E684-BAD2-1ABB-064B14077B0D}"/>
          </ac:spMkLst>
        </pc:spChg>
        <pc:spChg chg="mod">
          <ac:chgData name="Pattharabadin .s" userId="323a258f-2a1a-4694-9b0b-2230973ad3b9" providerId="ADAL" clId="{340D716C-6137-4FFE-B9B3-115CA896C482}" dt="2025-08-05T11:07:49.412" v="2220" actId="207"/>
          <ac:spMkLst>
            <pc:docMk/>
            <pc:sldMk cId="3822492781" sldId="382"/>
            <ac:spMk id="8" creationId="{B4F52806-6B97-7FCF-F637-6CF7E5FAD859}"/>
          </ac:spMkLst>
        </pc:spChg>
      </pc:sldChg>
      <pc:sldChg chg="modSp add mod">
        <pc:chgData name="Pattharabadin .s" userId="323a258f-2a1a-4694-9b0b-2230973ad3b9" providerId="ADAL" clId="{340D716C-6137-4FFE-B9B3-115CA896C482}" dt="2025-08-05T11:13:52.353" v="2328" actId="14100"/>
        <pc:sldMkLst>
          <pc:docMk/>
          <pc:sldMk cId="900899743" sldId="383"/>
        </pc:sldMkLst>
        <pc:spChg chg="mod">
          <ac:chgData name="Pattharabadin .s" userId="323a258f-2a1a-4694-9b0b-2230973ad3b9" providerId="ADAL" clId="{340D716C-6137-4FFE-B9B3-115CA896C482}" dt="2025-08-05T11:13:41.218" v="2322" actId="1076"/>
          <ac:spMkLst>
            <pc:docMk/>
            <pc:sldMk cId="900899743" sldId="383"/>
            <ac:spMk id="2" creationId="{C5EB8955-BBFD-BD56-81CA-C3F0F0825B2E}"/>
          </ac:spMkLst>
        </pc:spChg>
        <pc:spChg chg="mod">
          <ac:chgData name="Pattharabadin .s" userId="323a258f-2a1a-4694-9b0b-2230973ad3b9" providerId="ADAL" clId="{340D716C-6137-4FFE-B9B3-115CA896C482}" dt="2025-08-05T11:13:08.317" v="2315" actId="14100"/>
          <ac:spMkLst>
            <pc:docMk/>
            <pc:sldMk cId="900899743" sldId="383"/>
            <ac:spMk id="4" creationId="{768074AC-F7CC-F500-8368-E5968365830F}"/>
          </ac:spMkLst>
        </pc:spChg>
        <pc:spChg chg="mod">
          <ac:chgData name="Pattharabadin .s" userId="323a258f-2a1a-4694-9b0b-2230973ad3b9" providerId="ADAL" clId="{340D716C-6137-4FFE-B9B3-115CA896C482}" dt="2025-08-05T11:13:52.353" v="2328" actId="14100"/>
          <ac:spMkLst>
            <pc:docMk/>
            <pc:sldMk cId="900899743" sldId="383"/>
            <ac:spMk id="5" creationId="{44FED2D5-B426-68FD-993C-BA3ECD3AE135}"/>
          </ac:spMkLst>
        </pc:spChg>
        <pc:spChg chg="mod">
          <ac:chgData name="Pattharabadin .s" userId="323a258f-2a1a-4694-9b0b-2230973ad3b9" providerId="ADAL" clId="{340D716C-6137-4FFE-B9B3-115CA896C482}" dt="2025-08-05T11:09:02.864" v="2235" actId="1076"/>
          <ac:spMkLst>
            <pc:docMk/>
            <pc:sldMk cId="900899743" sldId="383"/>
            <ac:spMk id="7" creationId="{7C1D2FD3-7F24-FDDE-A1EA-65A1092E4DBC}"/>
          </ac:spMkLst>
        </pc:spChg>
        <pc:spChg chg="mod">
          <ac:chgData name="Pattharabadin .s" userId="323a258f-2a1a-4694-9b0b-2230973ad3b9" providerId="ADAL" clId="{340D716C-6137-4FFE-B9B3-115CA896C482}" dt="2025-08-05T11:13:23.168" v="2318" actId="14100"/>
          <ac:spMkLst>
            <pc:docMk/>
            <pc:sldMk cId="900899743" sldId="383"/>
            <ac:spMk id="8" creationId="{DB6DCC9F-F4F9-D77D-F8BC-98C1FC15FCA9}"/>
          </ac:spMkLst>
        </pc:spChg>
      </pc:sldChg>
      <pc:sldChg chg="modSp add mod">
        <pc:chgData name="Pattharabadin .s" userId="323a258f-2a1a-4694-9b0b-2230973ad3b9" providerId="ADAL" clId="{340D716C-6137-4FFE-B9B3-115CA896C482}" dt="2025-08-05T11:17:42.094" v="2391" actId="20577"/>
        <pc:sldMkLst>
          <pc:docMk/>
          <pc:sldMk cId="784826283" sldId="384"/>
        </pc:sldMkLst>
        <pc:spChg chg="mod">
          <ac:chgData name="Pattharabadin .s" userId="323a258f-2a1a-4694-9b0b-2230973ad3b9" providerId="ADAL" clId="{340D716C-6137-4FFE-B9B3-115CA896C482}" dt="2025-08-05T11:17:42.094" v="2391" actId="20577"/>
          <ac:spMkLst>
            <pc:docMk/>
            <pc:sldMk cId="784826283" sldId="384"/>
            <ac:spMk id="16" creationId="{B25A139B-78F2-BD05-9981-630A5AF3D10F}"/>
          </ac:spMkLst>
        </pc:spChg>
      </pc:sldChg>
      <pc:sldChg chg="addSp delSp modSp add mod ord">
        <pc:chgData name="Pattharabadin .s" userId="323a258f-2a1a-4694-9b0b-2230973ad3b9" providerId="ADAL" clId="{340D716C-6137-4FFE-B9B3-115CA896C482}" dt="2025-08-05T11:17:26.339" v="2387" actId="20577"/>
        <pc:sldMkLst>
          <pc:docMk/>
          <pc:sldMk cId="3179608272" sldId="385"/>
        </pc:sldMkLst>
        <pc:spChg chg="mod">
          <ac:chgData name="Pattharabadin .s" userId="323a258f-2a1a-4694-9b0b-2230973ad3b9" providerId="ADAL" clId="{340D716C-6137-4FFE-B9B3-115CA896C482}" dt="2025-08-05T11:14:59.990" v="2348" actId="20577"/>
          <ac:spMkLst>
            <pc:docMk/>
            <pc:sldMk cId="3179608272" sldId="385"/>
            <ac:spMk id="2" creationId="{8D30D709-E816-D82A-B6D9-957AA5085C96}"/>
          </ac:spMkLst>
        </pc:spChg>
        <pc:spChg chg="add mod">
          <ac:chgData name="Pattharabadin .s" userId="323a258f-2a1a-4694-9b0b-2230973ad3b9" providerId="ADAL" clId="{340D716C-6137-4FFE-B9B3-115CA896C482}" dt="2025-08-05T11:14:34.415" v="2333"/>
          <ac:spMkLst>
            <pc:docMk/>
            <pc:sldMk cId="3179608272" sldId="385"/>
            <ac:spMk id="3" creationId="{5429207E-1935-747C-ED1E-BDBFEEA2A55E}"/>
          </ac:spMkLst>
        </pc:spChg>
        <pc:spChg chg="mod">
          <ac:chgData name="Pattharabadin .s" userId="323a258f-2a1a-4694-9b0b-2230973ad3b9" providerId="ADAL" clId="{340D716C-6137-4FFE-B9B3-115CA896C482}" dt="2025-08-05T11:16:42.758" v="2382" actId="255"/>
          <ac:spMkLst>
            <pc:docMk/>
            <pc:sldMk cId="3179608272" sldId="385"/>
            <ac:spMk id="4" creationId="{7BA9E322-6790-23E1-F23E-1B783BCF052E}"/>
          </ac:spMkLst>
        </pc:spChg>
        <pc:spChg chg="mod">
          <ac:chgData name="Pattharabadin .s" userId="323a258f-2a1a-4694-9b0b-2230973ad3b9" providerId="ADAL" clId="{340D716C-6137-4FFE-B9B3-115CA896C482}" dt="2025-08-05T11:16:30.376" v="2377" actId="14100"/>
          <ac:spMkLst>
            <pc:docMk/>
            <pc:sldMk cId="3179608272" sldId="385"/>
            <ac:spMk id="5" creationId="{F2EFC0B1-D40F-7BB7-9D8E-39FB5AB60707}"/>
          </ac:spMkLst>
        </pc:spChg>
        <pc:spChg chg="mod">
          <ac:chgData name="Pattharabadin .s" userId="323a258f-2a1a-4694-9b0b-2230973ad3b9" providerId="ADAL" clId="{340D716C-6137-4FFE-B9B3-115CA896C482}" dt="2025-08-05T11:16:19.024" v="2373" actId="14100"/>
          <ac:spMkLst>
            <pc:docMk/>
            <pc:sldMk cId="3179608272" sldId="385"/>
            <ac:spMk id="8" creationId="{B4ABDDF2-5C38-518B-2E06-D1675BB14D43}"/>
          </ac:spMkLst>
        </pc:spChg>
        <pc:spChg chg="mod">
          <ac:chgData name="Pattharabadin .s" userId="323a258f-2a1a-4694-9b0b-2230973ad3b9" providerId="ADAL" clId="{340D716C-6137-4FFE-B9B3-115CA896C482}" dt="2025-08-05T11:16:10.564" v="2371" actId="14100"/>
          <ac:spMkLst>
            <pc:docMk/>
            <pc:sldMk cId="3179608272" sldId="385"/>
            <ac:spMk id="10" creationId="{499DCF03-A524-C0E7-4D54-BFAE241A4423}"/>
          </ac:spMkLst>
        </pc:spChg>
        <pc:spChg chg="mod">
          <ac:chgData name="Pattharabadin .s" userId="323a258f-2a1a-4694-9b0b-2230973ad3b9" providerId="ADAL" clId="{340D716C-6137-4FFE-B9B3-115CA896C482}" dt="2025-08-05T11:16:33.907" v="2378" actId="14100"/>
          <ac:spMkLst>
            <pc:docMk/>
            <pc:sldMk cId="3179608272" sldId="385"/>
            <ac:spMk id="11" creationId="{55DD9C84-3CAA-54DF-E5F7-CD7B8B18CCDD}"/>
          </ac:spMkLst>
        </pc:spChg>
        <pc:spChg chg="mod">
          <ac:chgData name="Pattharabadin .s" userId="323a258f-2a1a-4694-9b0b-2230973ad3b9" providerId="ADAL" clId="{340D716C-6137-4FFE-B9B3-115CA896C482}" dt="2025-08-05T11:16:14.628" v="2372" actId="1076"/>
          <ac:spMkLst>
            <pc:docMk/>
            <pc:sldMk cId="3179608272" sldId="385"/>
            <ac:spMk id="12" creationId="{754C3FA9-F9EF-552E-86FE-CAA1B38BB973}"/>
          </ac:spMkLst>
        </pc:spChg>
        <pc:spChg chg="mod">
          <ac:chgData name="Pattharabadin .s" userId="323a258f-2a1a-4694-9b0b-2230973ad3b9" providerId="ADAL" clId="{340D716C-6137-4FFE-B9B3-115CA896C482}" dt="2025-08-05T11:16:14.628" v="2372" actId="1076"/>
          <ac:spMkLst>
            <pc:docMk/>
            <pc:sldMk cId="3179608272" sldId="385"/>
            <ac:spMk id="13" creationId="{07EB1834-C957-AF05-B8A9-FD111047E077}"/>
          </ac:spMkLst>
        </pc:spChg>
        <pc:spChg chg="del">
          <ac:chgData name="Pattharabadin .s" userId="323a258f-2a1a-4694-9b0b-2230973ad3b9" providerId="ADAL" clId="{340D716C-6137-4FFE-B9B3-115CA896C482}" dt="2025-08-05T11:15:03.952" v="2349" actId="478"/>
          <ac:spMkLst>
            <pc:docMk/>
            <pc:sldMk cId="3179608272" sldId="385"/>
            <ac:spMk id="14" creationId="{29355953-8C73-35B1-D5A2-23C45C5C6786}"/>
          </ac:spMkLst>
        </pc:spChg>
        <pc:spChg chg="del">
          <ac:chgData name="Pattharabadin .s" userId="323a258f-2a1a-4694-9b0b-2230973ad3b9" providerId="ADAL" clId="{340D716C-6137-4FFE-B9B3-115CA896C482}" dt="2025-08-05T11:14:33.770" v="2332" actId="478"/>
          <ac:spMkLst>
            <pc:docMk/>
            <pc:sldMk cId="3179608272" sldId="385"/>
            <ac:spMk id="15" creationId="{4380A16B-704A-B471-7A94-C9A61C1F3681}"/>
          </ac:spMkLst>
        </pc:spChg>
        <pc:spChg chg="mod">
          <ac:chgData name="Pattharabadin .s" userId="323a258f-2a1a-4694-9b0b-2230973ad3b9" providerId="ADAL" clId="{340D716C-6137-4FFE-B9B3-115CA896C482}" dt="2025-08-05T11:17:26.339" v="2387" actId="20577"/>
          <ac:spMkLst>
            <pc:docMk/>
            <pc:sldMk cId="3179608272" sldId="385"/>
            <ac:spMk id="16" creationId="{C43FA018-B04D-CA03-F118-60E8ADB9432F}"/>
          </ac:spMkLst>
        </pc:spChg>
      </pc:sldChg>
      <pc:sldChg chg="addSp modSp add mod">
        <pc:chgData name="Pattharabadin .s" userId="323a258f-2a1a-4694-9b0b-2230973ad3b9" providerId="ADAL" clId="{340D716C-6137-4FFE-B9B3-115CA896C482}" dt="2025-08-06T07:57:51.994" v="3313" actId="1036"/>
        <pc:sldMkLst>
          <pc:docMk/>
          <pc:sldMk cId="1502355684" sldId="386"/>
        </pc:sldMkLst>
        <pc:spChg chg="add mod">
          <ac:chgData name="Pattharabadin .s" userId="323a258f-2a1a-4694-9b0b-2230973ad3b9" providerId="ADAL" clId="{340D716C-6137-4FFE-B9B3-115CA896C482}" dt="2025-08-06T07:57:51.994" v="3313" actId="1036"/>
          <ac:spMkLst>
            <pc:docMk/>
            <pc:sldMk cId="1502355684" sldId="386"/>
            <ac:spMk id="4" creationId="{F24609F4-71E4-E94C-9E17-A7106C93D13A}"/>
          </ac:spMkLst>
        </pc:spChg>
        <pc:graphicFrameChg chg="mod modGraphic">
          <ac:chgData name="Pattharabadin .s" userId="323a258f-2a1a-4694-9b0b-2230973ad3b9" providerId="ADAL" clId="{340D716C-6137-4FFE-B9B3-115CA896C482}" dt="2025-08-06T07:57:51.994" v="3313" actId="1036"/>
          <ac:graphicFrameMkLst>
            <pc:docMk/>
            <pc:sldMk cId="1502355684" sldId="386"/>
            <ac:graphicFrameMk id="3" creationId="{BAFA2F07-9B1F-161A-30C9-0D2516777B8E}"/>
          </ac:graphicFrameMkLst>
        </pc:graphicFrameChg>
      </pc:sldChg>
      <pc:sldMasterChg chg="modSldLayout">
        <pc:chgData name="Pattharabadin .s" userId="323a258f-2a1a-4694-9b0b-2230973ad3b9" providerId="ADAL" clId="{340D716C-6137-4FFE-B9B3-115CA896C482}" dt="2025-08-06T02:32:38.120" v="3040" actId="1037"/>
        <pc:sldMasterMkLst>
          <pc:docMk/>
          <pc:sldMasterMk cId="4135068050" sldId="2147483648"/>
        </pc:sldMasterMkLst>
        <pc:sldLayoutChg chg="modSp mod">
          <pc:chgData name="Pattharabadin .s" userId="323a258f-2a1a-4694-9b0b-2230973ad3b9" providerId="ADAL" clId="{340D716C-6137-4FFE-B9B3-115CA896C482}" dt="2025-08-06T02:32:38.120" v="3040" actId="1037"/>
          <pc:sldLayoutMkLst>
            <pc:docMk/>
            <pc:sldMasterMk cId="4135068050" sldId="2147483648"/>
            <pc:sldLayoutMk cId="2619470842" sldId="2147483655"/>
          </pc:sldLayoutMkLst>
          <pc:spChg chg="mod">
            <ac:chgData name="Pattharabadin .s" userId="323a258f-2a1a-4694-9b0b-2230973ad3b9" providerId="ADAL" clId="{340D716C-6137-4FFE-B9B3-115CA896C482}" dt="2025-08-06T02:32:38.120" v="3040" actId="1037"/>
            <ac:spMkLst>
              <pc:docMk/>
              <pc:sldMasterMk cId="4135068050" sldId="2147483648"/>
              <pc:sldLayoutMk cId="2619470842" sldId="2147483655"/>
              <ac:spMk id="4" creationId="{3235B75D-E3D5-2CE2-151B-583F730D8A66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6247" cy="4956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828" y="2"/>
            <a:ext cx="2946246" cy="4956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69E47-07D4-45D9-9997-3340190AC334}" type="datetimeFigureOut">
              <a:rPr lang="en-US" smtClean="0"/>
              <a:t>06/08/2025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33488"/>
            <a:ext cx="59182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289" y="4751269"/>
            <a:ext cx="5439101" cy="38871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377046"/>
            <a:ext cx="2946247" cy="4956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828" y="9377046"/>
            <a:ext cx="2946246" cy="4956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C6F3D-4392-4381-990A-FA87C3568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4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4C6F3D-4392-4381-990A-FA87C356821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32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/>
              <a:t>สำนักงานคณะกรรมการการแข่งขันทางการค้า ได้มีการปรับปรุงวิสัยทัศน์และพันธกิจ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4C6F3D-4392-4381-990A-FA87C35682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302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01183-A4AC-9BC8-7346-E03582D5E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1182F-03B0-EC32-18AF-0819F1A45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BDD43-95B6-5FFC-634E-89DB37C07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5C32A-A40C-4C80-93B4-5DA77071A158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F81CF-FAAB-24A6-107B-84766BDF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6A0FB-4645-DD28-57B3-111204CE1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78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A7FB7-D4D9-08CD-8B93-0D2D79590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F36538-3FB9-CA7B-B7CC-9B57C4091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A8028-7750-879C-92DD-6AB3C6C64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428DF-C8CC-4AE3-BC0C-F799831A3F60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0FB97-6052-679E-FBF8-315DB154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A09BB-DA5C-589B-9E35-A501E4FF8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195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2C01C6-1719-BF92-D553-7F08274831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FF809D-7D27-8CA2-D616-3AB43BA7A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52F69-C30D-2575-A9A2-A0656B65D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279E2-F60D-4CC5-AEB1-17FCD53597D7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4D14C-A332-F69A-4458-54029FE6E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B6D2D-99AF-AE43-A2B2-C2C63DFD8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83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01183-A4AC-9BC8-7346-E03582D5E3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1182F-03B0-EC32-18AF-0819F1A45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BDD43-95B6-5FFC-634E-89DB37C07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CAFD7-2C86-4EB1-B02F-7B8058FEFC5D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F81CF-FAAB-24A6-107B-84766BDF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6A0FB-4645-DD28-57B3-111204CE1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691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B9BC8-70AE-6931-438D-F830F4EB9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987BA-CA32-B38B-7E90-125C318DF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9B5DD-7A08-3868-5398-99FA74710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AE27-6555-48D3-BCE6-467E04066C15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8D648-E46D-BF66-E598-A7A00FA23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9107C-CB2B-4606-BFAD-A07BBD1CE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843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C809E-F6FC-BA4D-444C-D6E3BB48C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0322D-E4A6-3042-02E6-161BA4423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BDC19-2882-F4E7-0B52-7BD06E7D7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B6A7A-D7D4-489D-B59B-8912D23A5F90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D7C27-1C72-6AE2-E377-67EDBB60E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1014D-F8AD-8676-FA07-E33F47B87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9039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EE4C-D260-449F-C49F-8A3E8BD0F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1E931-8632-404D-353F-D768C531B5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B904BB-4DC9-02B9-DC11-DF1DFA891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C2CF5-5250-9B0F-7235-99380285C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A7FD-ED63-442E-AF2A-E68AE0044DBF}" type="datetime1">
              <a:rPr lang="en-US" smtClean="0"/>
              <a:t>06/08/2025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D8BD7-5C68-E6CB-10C2-FA7ECA2C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1CB9F-A6BB-4DB8-8FD5-8AF0417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97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92D00-895E-F342-C3A8-7077018C0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F2B6F6-BE0F-3BF7-5B69-C64F133AD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FE7FF-5A70-A60A-8FEF-01F5EC8EB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798FA-DC95-08B5-EE01-C147FB634E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85BB60-6361-EC93-C009-9F94125952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040771-AD05-BCC4-67B4-50C102EEB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FC46-D5ED-4546-A7B1-6CD58B9AF2DC}" type="datetime1">
              <a:rPr lang="en-US" smtClean="0"/>
              <a:t>06/08/2025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0EC833-BE82-7A84-C1F1-D08761CA8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36DF23-D25C-01AE-FE67-358D6CD8E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728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D30B-9218-F045-4EC5-3B1AC2FD5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9E227A-DDD4-8D07-B4A5-73A1F5833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8FA97-EFDD-49F3-B6E7-BA19005587A8}" type="datetime1">
              <a:rPr lang="en-US" smtClean="0"/>
              <a:t>06/08/2025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1768A7-5623-360E-A784-E622EAA8F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50E27-C4F4-88D8-F414-FA50292E5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97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F10D5D-3D51-758E-ACB2-1F438C634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AECC5-69FA-473D-B04F-A18D59696C7F}" type="datetime1">
              <a:rPr lang="en-US" smtClean="0"/>
              <a:t>06/08/2025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BC790-4446-4B15-A173-56F984EC0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5B75D-E3D5-2CE2-151B-583F730D8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10099" y="6409618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1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fld id="{C85B1F7E-F7B0-480A-A551-5FDF71C4AD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52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17391-37B4-3D98-7A70-81A53BDA5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882CE-DE69-9CB5-5824-B6831D44E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3794FE-1F93-3648-8658-1C97EA691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EE22C-FBFC-FBA4-8D35-F189A1797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3F776-6370-4C33-82F7-B260600D22F7}" type="datetime1">
              <a:rPr lang="en-US" smtClean="0"/>
              <a:t>06/08/2025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DBB9EF-A4F0-8C22-14B1-7FF68F4F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ABBC4-7BB7-C293-1BEA-89544DC1D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510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B9BC8-70AE-6931-438D-F830F4EB9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C987BA-CA32-B38B-7E90-125C318DF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9B5DD-7A08-3868-5398-99FA74710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988BD-23A0-471D-95DE-16B16EC21AA3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C8D648-E46D-BF66-E598-A7A00FA23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9107C-CB2B-4606-BFAD-A07BBD1CE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679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66C1E-4804-EE45-4AF6-EFB1231F0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023DBB-A126-1A52-A33C-6931FC8714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DA692-4368-6505-370C-759E95E63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B567D-E004-F82D-BD3A-13418E482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3CD2A-EF21-49B0-ABD4-0A77FFBBAEE1}" type="datetime1">
              <a:rPr lang="en-US" smtClean="0"/>
              <a:t>06/08/2025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3D1D8-E162-D361-D1AE-DDB51B98F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9EF47-79C8-3B78-2B24-077CABB1B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391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3A7FB7-D4D9-08CD-8B93-0D2D79590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F36538-3FB9-CA7B-B7CC-9B57C4091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A8028-7750-879C-92DD-6AB3C6C64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66C5F-7BD2-4E2B-90CF-F31AF4A072AF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0FB97-6052-679E-FBF8-315DB154B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FA09BB-DA5C-589B-9E35-A501E4FF8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778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2C01C6-1719-BF92-D553-7F08274831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FF809D-7D27-8CA2-D616-3AB43BA7A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A52F69-C30D-2575-A9A2-A0656B65D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5E48C-0334-4A58-9616-1219B912D12D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4D14C-A332-F69A-4458-54029FE6E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B6D2D-99AF-AE43-A2B2-C2C63DFD8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025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C809E-F6FC-BA4D-444C-D6E3BB48C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0322D-E4A6-3042-02E6-161BA4423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BDC19-2882-F4E7-0B52-7BD06E7D7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F7D7A-074A-4BD1-98B6-1A014B01A618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D7C27-1C72-6AE2-E377-67EDBB60E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11014D-F8AD-8676-FA07-E33F47B87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792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72EE4C-D260-449F-C49F-8A3E8BD0F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1E931-8632-404D-353F-D768C531B5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B904BB-4DC9-02B9-DC11-DF1DFA891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CC2CF5-5250-9B0F-7235-99380285C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73EEA-12B2-4C41-B239-0CC2DCEAB4D3}" type="datetime1">
              <a:rPr lang="en-US" smtClean="0"/>
              <a:t>06/08/2025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BD8BD7-5C68-E6CB-10C2-FA7ECA2C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31CB9F-A6BB-4DB8-8FD5-8AF0417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939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92D00-895E-F342-C3A8-7077018C0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F2B6F6-BE0F-3BF7-5B69-C64F133AD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FE7FF-5A70-A60A-8FEF-01F5EC8EB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798FA-DC95-08B5-EE01-C147FB634E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85BB60-6361-EC93-C009-9F94125952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040771-AD05-BCC4-67B4-50C102EEB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4EEEC-3A86-4505-ADAA-981454F859FD}" type="datetime1">
              <a:rPr lang="en-US" smtClean="0"/>
              <a:t>06/08/2025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0EC833-BE82-7A84-C1F1-D08761CA8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36DF23-D25C-01AE-FE67-358D6CD8E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20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D30B-9218-F045-4EC5-3B1AC2FD5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9E227A-DDD4-8D07-B4A5-73A1F5833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2EDE3-7796-4876-837A-4085F60FA926}" type="datetime1">
              <a:rPr lang="en-US" smtClean="0"/>
              <a:t>06/08/2025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1768A7-5623-360E-A784-E622EAA8F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650E27-C4F4-88D8-F414-FA50292E5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755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F10D5D-3D51-758E-ACB2-1F438C634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44DD7-E090-4283-B1AC-786B53884F91}" type="datetime1">
              <a:rPr lang="en-US" smtClean="0"/>
              <a:t>06/08/2025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3BC790-4446-4B15-A173-56F984EC0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5B75D-E3D5-2CE2-151B-583F730D8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0422" y="6368526"/>
            <a:ext cx="2743200" cy="365125"/>
          </a:xfrm>
        </p:spPr>
        <p:txBody>
          <a:bodyPr/>
          <a:lstStyle>
            <a:lvl1pPr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fld id="{C85B1F7E-F7B0-480A-A551-5FDF71C4AD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70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17391-37B4-3D98-7A70-81A53BDA5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882CE-DE69-9CB5-5824-B6831D44E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3794FE-1F93-3648-8658-1C97EA6918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EEE22C-FBFC-FBA4-8D35-F189A1797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67EFC-C5B9-4661-85E5-EFB29CB50A3E}" type="datetime1">
              <a:rPr lang="en-US" smtClean="0"/>
              <a:t>06/08/2025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DBB9EF-A4F0-8C22-14B1-7FF68F4F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ABBC4-7BB7-C293-1BEA-89544DC1D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073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66C1E-4804-EE45-4AF6-EFB1231F0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023DBB-A126-1A52-A33C-6931FC8714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DA692-4368-6505-370C-759E95E63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B567D-E004-F82D-BD3A-13418E482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DAD7D-2E89-48F4-A632-56EACB13BA7E}" type="datetime1">
              <a:rPr lang="en-US" smtClean="0"/>
              <a:t>06/08/2025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3D1D8-E162-D361-D1AE-DDB51B98F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C9EF47-79C8-3B78-2B24-077CABB1B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8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DC262B-86F2-0228-683F-42B3BFAFB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7B5817-4602-FC27-5373-72554A533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071FA-B35C-3BF4-56F6-FA44460D69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79F80-F665-4EB3-8FE3-679CBD2D1C10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B9348-9E57-EBF8-18A8-2BC8D68433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EE4EA-9483-C377-610B-1A9C807F4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06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DC262B-86F2-0228-683F-42B3BFAFB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7B5817-4602-FC27-5373-72554A5331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071FA-B35C-3BF4-56F6-FA44460D69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46EF8-7E6E-45FA-8D5A-03FC99756F45}" type="datetime1">
              <a:rPr lang="en-US" smtClean="0"/>
              <a:t>06/08/2025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B9348-9E57-EBF8-18A8-2BC8D68433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EE4EA-9483-C377-610B-1A9C807F4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B1F7E-F7B0-480A-A551-5FDF71C4A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2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FCB65AA-9978-09D0-25B6-980D0CDC2E73}"/>
              </a:ext>
            </a:extLst>
          </p:cNvPr>
          <p:cNvSpPr txBox="1"/>
          <p:nvPr/>
        </p:nvSpPr>
        <p:spPr>
          <a:xfrm>
            <a:off x="718881" y="1502291"/>
            <a:ext cx="549904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</a:t>
            </a:r>
            <a:endParaRPr lang="en-US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การแข่งขันทางการค้า</a:t>
            </a:r>
            <a:endParaRPr lang="en-US" sz="6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B33A4E-11C9-DDF0-0AD5-515EE5757C63}"/>
              </a:ext>
            </a:extLst>
          </p:cNvPr>
          <p:cNvSpPr txBox="1"/>
          <p:nvPr/>
        </p:nvSpPr>
        <p:spPr>
          <a:xfrm>
            <a:off x="718880" y="3663437"/>
            <a:ext cx="9377926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การชี้แจงต่อคณะกรรมาธิการวิสามัญ</a:t>
            </a:r>
            <a:endParaRPr lang="en-US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พิจารณาศึกษาร่างพระราชบัญญัติงบประมาณรายจ่าย </a:t>
            </a:r>
            <a:b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ประจำปีงบประมาณ พ.ศ. 256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9</a:t>
            </a:r>
            <a:endParaRPr lang="th-TH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วุฒิสภา</a:t>
            </a:r>
            <a:endParaRPr lang="en-US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51AB4A3-8A88-6EB9-3094-A77448A56B45}"/>
              </a:ext>
            </a:extLst>
          </p:cNvPr>
          <p:cNvCxnSpPr>
            <a:cxnSpLocks/>
          </p:cNvCxnSpPr>
          <p:nvPr/>
        </p:nvCxnSpPr>
        <p:spPr>
          <a:xfrm>
            <a:off x="810042" y="3429000"/>
            <a:ext cx="26583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21595BC7-BBDD-86DF-11EC-8BEE4FBC0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96" y="330653"/>
            <a:ext cx="2368217" cy="135635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D08EBE-B5DF-063A-4B92-CB92282B4E17}"/>
              </a:ext>
            </a:extLst>
          </p:cNvPr>
          <p:cNvSpPr/>
          <p:nvPr/>
        </p:nvSpPr>
        <p:spPr>
          <a:xfrm>
            <a:off x="9345366" y="0"/>
            <a:ext cx="2846633" cy="284124"/>
          </a:xfrm>
          <a:prstGeom prst="rect">
            <a:avLst/>
          </a:prstGeom>
          <a:solidFill>
            <a:srgbClr val="3535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6" name="Picture 15" descr="Diagram, engineering drawing&#10;&#10;Description automatically generated">
            <a:extLst>
              <a:ext uri="{FF2B5EF4-FFF2-40B4-BE49-F238E27FC236}">
                <a16:creationId xmlns:a16="http://schemas.microsoft.com/office/drawing/2014/main" id="{E17C58D0-7899-E86A-1057-F1935E359F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4" r="23818"/>
          <a:stretch/>
        </p:blipFill>
        <p:spPr>
          <a:xfrm>
            <a:off x="6409853" y="277145"/>
            <a:ext cx="5782146" cy="605969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BBE6D35-A403-6F47-140D-195A34CAC9B6}"/>
              </a:ext>
            </a:extLst>
          </p:cNvPr>
          <p:cNvSpPr/>
          <p:nvPr/>
        </p:nvSpPr>
        <p:spPr>
          <a:xfrm>
            <a:off x="10918479" y="277145"/>
            <a:ext cx="1273521" cy="284124"/>
          </a:xfrm>
          <a:prstGeom prst="rect">
            <a:avLst/>
          </a:prstGeom>
          <a:solidFill>
            <a:srgbClr val="C9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4E69191-8529-0DB9-7DEA-F8956A1F3BC6}"/>
              </a:ext>
            </a:extLst>
          </p:cNvPr>
          <p:cNvSpPr/>
          <p:nvPr/>
        </p:nvSpPr>
        <p:spPr>
          <a:xfrm>
            <a:off x="0" y="6336841"/>
            <a:ext cx="12191999" cy="521159"/>
          </a:xfrm>
          <a:prstGeom prst="rect">
            <a:avLst/>
          </a:prstGeom>
          <a:solidFill>
            <a:srgbClr val="3535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EA1CC63-3B66-A35D-D039-9CFF79417DA3}"/>
              </a:ext>
            </a:extLst>
          </p:cNvPr>
          <p:cNvSpPr/>
          <p:nvPr/>
        </p:nvSpPr>
        <p:spPr>
          <a:xfrm>
            <a:off x="0" y="6052717"/>
            <a:ext cx="3259248" cy="284124"/>
          </a:xfrm>
          <a:prstGeom prst="rect">
            <a:avLst/>
          </a:prstGeom>
          <a:solidFill>
            <a:srgbClr val="C9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AF57D6-4A59-9D76-B070-D8B1C59ADF0E}"/>
              </a:ext>
            </a:extLst>
          </p:cNvPr>
          <p:cNvSpPr/>
          <p:nvPr/>
        </p:nvSpPr>
        <p:spPr>
          <a:xfrm>
            <a:off x="3259248" y="6052717"/>
            <a:ext cx="3150605" cy="288493"/>
          </a:xfrm>
          <a:prstGeom prst="rect">
            <a:avLst/>
          </a:prstGeom>
          <a:solidFill>
            <a:srgbClr val="3535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05DDFF-5EE4-949F-8B9F-589F9D1F1868}"/>
              </a:ext>
            </a:extLst>
          </p:cNvPr>
          <p:cNvSpPr txBox="1"/>
          <p:nvPr/>
        </p:nvSpPr>
        <p:spPr>
          <a:xfrm>
            <a:off x="4837476" y="6406692"/>
            <a:ext cx="1380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www.tcct.or.th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6625B8A-FD35-D69F-3DA5-B076DFF5E0EE}"/>
              </a:ext>
            </a:extLst>
          </p:cNvPr>
          <p:cNvSpPr txBox="1"/>
          <p:nvPr/>
        </p:nvSpPr>
        <p:spPr>
          <a:xfrm>
            <a:off x="708772" y="6410570"/>
            <a:ext cx="1208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CONTACT US</a:t>
            </a:r>
          </a:p>
        </p:txBody>
      </p:sp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D44516B0-A375-D616-CB6F-9031A8765D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852" y="6444295"/>
            <a:ext cx="288494" cy="288494"/>
          </a:xfrm>
          <a:prstGeom prst="rect">
            <a:avLst/>
          </a:prstGeom>
        </p:spPr>
      </p:pic>
      <p:pic>
        <p:nvPicPr>
          <p:cNvPr id="26" name="Picture 25" descr="Icon&#10;&#10;Description automatically generated">
            <a:extLst>
              <a:ext uri="{FF2B5EF4-FFF2-40B4-BE49-F238E27FC236}">
                <a16:creationId xmlns:a16="http://schemas.microsoft.com/office/drawing/2014/main" id="{4F39FF98-DE32-22BA-4307-4D94638F2B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752" y="6444295"/>
            <a:ext cx="288495" cy="28802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C343F52-3D44-9B5C-62D1-045A63394DF6}"/>
              </a:ext>
            </a:extLst>
          </p:cNvPr>
          <p:cNvSpPr txBox="1"/>
          <p:nvPr/>
        </p:nvSpPr>
        <p:spPr>
          <a:xfrm>
            <a:off x="2983321" y="6406692"/>
            <a:ext cx="116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0-2199-540</a:t>
            </a:r>
            <a:r>
              <a:rPr lang="th-TH" b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0</a:t>
            </a:r>
            <a:endParaRPr lang="en-US" b="1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9" name="Picture 28" descr="Logo, icon&#10;&#10;Description automatically generated">
            <a:extLst>
              <a:ext uri="{FF2B5EF4-FFF2-40B4-BE49-F238E27FC236}">
                <a16:creationId xmlns:a16="http://schemas.microsoft.com/office/drawing/2014/main" id="{A4EED2AB-5F6F-303A-C229-1405080C32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970" y="6444295"/>
            <a:ext cx="288494" cy="28849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22548744-FC87-B97A-430A-1F79C51AC139}"/>
              </a:ext>
            </a:extLst>
          </p:cNvPr>
          <p:cNvSpPr txBox="1"/>
          <p:nvPr/>
        </p:nvSpPr>
        <p:spPr>
          <a:xfrm>
            <a:off x="6969784" y="6406692"/>
            <a:ext cx="4233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สำนักงานคณะกรรมการการแข่งขันทางการค้า – สำนักงาน กขค.</a:t>
            </a:r>
            <a:endParaRPr lang="en-US" b="1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50498C-4E4F-3920-FBE0-04A6CA029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978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ED7453-6020-16DB-6B9F-C81CF419E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763138-9843-1E99-FB7F-8A8A9B90FDC0}"/>
              </a:ext>
            </a:extLst>
          </p:cNvPr>
          <p:cNvSpPr/>
          <p:nvPr/>
        </p:nvSpPr>
        <p:spPr>
          <a:xfrm>
            <a:off x="266413" y="33536"/>
            <a:ext cx="11659173" cy="83099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79FC8F-B423-C3BC-0030-D1C9CEFCE714}"/>
              </a:ext>
            </a:extLst>
          </p:cNvPr>
          <p:cNvSpPr txBox="1"/>
          <p:nvPr/>
        </p:nvSpPr>
        <p:spPr>
          <a:xfrm>
            <a:off x="893435" y="0"/>
            <a:ext cx="10405130" cy="85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โครงการสำคัญ ประจำปีงบประมาณ พ.ศ. 2569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AFA2F07-9B1F-161A-30C9-0D2516777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289978"/>
              </p:ext>
            </p:extLst>
          </p:nvPr>
        </p:nvGraphicFramePr>
        <p:xfrm>
          <a:off x="681389" y="1332804"/>
          <a:ext cx="11063768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6893">
                  <a:extLst>
                    <a:ext uri="{9D8B030D-6E8A-4147-A177-3AD203B41FA5}">
                      <a16:colId xmlns:a16="http://schemas.microsoft.com/office/drawing/2014/main" val="3764836007"/>
                    </a:ext>
                  </a:extLst>
                </a:gridCol>
                <a:gridCol w="1366875">
                  <a:extLst>
                    <a:ext uri="{9D8B030D-6E8A-4147-A177-3AD203B41FA5}">
                      <a16:colId xmlns:a16="http://schemas.microsoft.com/office/drawing/2014/main" val="262310330"/>
                    </a:ext>
                  </a:extLst>
                </a:gridCol>
              </a:tblGrid>
              <a:tr h="331470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 - ผลผลิต/โครงการ – กิจกรรม - ตัวชี้วัด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 2569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761379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 แผนงานยุทธศาสตร์ส่งเสริมความสัมพันธ์ระหว่างประเทศ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7.7236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4219764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ผลผลิต/โครงการ : โครงการส่งเสริมความสัมพันธ์ระหว่างประเทศด้านการแข่งขันทางการค้า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7.7236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624402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1 : ความร่วมมือด้านเศรษฐกิจและความร่วมมือเพื่อการพัฒนาระหว่างประเทศด้านการแข่งขันทางการค้า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5.7167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338824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2 : พัฒนาการแข่งขันทางการค้าที่สอดคล้องกับมาตรฐานสากลและพันธกรณีระหว่างประเทศ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2.0069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740241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 แผนงานยุทธศาสตร์การส่งเสริมวิสาหกิจขนาดกลางและขนาดย่อมที่เข้มแข็งแข่งขันได้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568227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ผลผลิต/โครงการ : โครงการพัฒนากฎหมายและกฎที่สร้างเสริมระบบนิเวศที่เอื้อต่อการดำเนินธุรกิจของผู้ประกอบการวิสาหกิจขนาดกลางและขนาดย่อมยุคใหม่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484612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: การสร้างระบบนิเวศที่เอื้อต่อการดำเนินธุรกิจผู้ประกอบการและวิสาหกิจขนาดกลางและขนาดย่อมยุคใหม่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707786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2C01FE-D81B-E715-9978-301FFF65B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4609F4-71E4-E94C-9E17-A7106C93D13A}"/>
              </a:ext>
            </a:extLst>
          </p:cNvPr>
          <p:cNvSpPr txBox="1"/>
          <p:nvPr/>
        </p:nvSpPr>
        <p:spPr>
          <a:xfrm>
            <a:off x="10450934" y="924011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023556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390027A-E0C4-E99B-7434-B070EF694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A1EFB67-854B-C74A-9B44-1CE9291F4824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4ECDF89-5B10-AC60-F61E-308F649B1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058900"/>
              </p:ext>
            </p:extLst>
          </p:nvPr>
        </p:nvGraphicFramePr>
        <p:xfrm>
          <a:off x="839050" y="2608169"/>
          <a:ext cx="11016251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0260">
                  <a:extLst>
                    <a:ext uri="{9D8B030D-6E8A-4147-A177-3AD203B41FA5}">
                      <a16:colId xmlns:a16="http://schemas.microsoft.com/office/drawing/2014/main" val="1473040774"/>
                    </a:ext>
                  </a:extLst>
                </a:gridCol>
                <a:gridCol w="1793833">
                  <a:extLst>
                    <a:ext uri="{9D8B030D-6E8A-4147-A177-3AD203B41FA5}">
                      <a16:colId xmlns:a16="http://schemas.microsoft.com/office/drawing/2014/main" val="2620980609"/>
                    </a:ext>
                  </a:extLst>
                </a:gridCol>
                <a:gridCol w="1871330">
                  <a:extLst>
                    <a:ext uri="{9D8B030D-6E8A-4147-A177-3AD203B41FA5}">
                      <a16:colId xmlns:a16="http://schemas.microsoft.com/office/drawing/2014/main" val="932214924"/>
                    </a:ext>
                  </a:extLst>
                </a:gridCol>
                <a:gridCol w="1541721">
                  <a:extLst>
                    <a:ext uri="{9D8B030D-6E8A-4147-A177-3AD203B41FA5}">
                      <a16:colId xmlns:a16="http://schemas.microsoft.com/office/drawing/2014/main" val="153856247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275475633"/>
                    </a:ext>
                  </a:extLst>
                </a:gridCol>
                <a:gridCol w="1403498">
                  <a:extLst>
                    <a:ext uri="{9D8B030D-6E8A-4147-A177-3AD203B41FA5}">
                      <a16:colId xmlns:a16="http://schemas.microsoft.com/office/drawing/2014/main" val="2368054284"/>
                    </a:ext>
                  </a:extLst>
                </a:gridCol>
                <a:gridCol w="1244009">
                  <a:extLst>
                    <a:ext uri="{9D8B030D-6E8A-4147-A177-3AD203B41FA5}">
                      <a16:colId xmlns:a16="http://schemas.microsoft.com/office/drawing/2014/main" val="982910615"/>
                    </a:ext>
                  </a:extLst>
                </a:gridCol>
              </a:tblGrid>
              <a:tr h="276225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ประเภทรายจ่าย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วงเงินตาม พ.ร.บ.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วงเงินหลังโอนเปลี่ยนแปลง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ผลการเบิกจ่าย</a:t>
                      </a:r>
                      <a:endParaRPr lang="en-US" sz="240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ผลการใช้จ่าย </a:t>
                      </a:r>
                      <a:endParaRPr lang="en-US" sz="240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72191"/>
                  </a:ext>
                </a:extLst>
              </a:tr>
              <a:tr h="243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(3)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(4)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=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(3)/(2)*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จำนวน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(6)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= 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(5)/(2)*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57255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b="1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219.2252</a:t>
                      </a:r>
                      <a:endParaRPr lang="en-US" sz="240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219.2252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104.3086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b="1" u="none" baseline="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63.94</a:t>
                      </a:r>
                      <a:endParaRPr lang="en-US" sz="2400" u="none" baseline="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111.9763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68.64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643399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รายจ่ายประจำ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163.1296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163.1296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104.3086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63.94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111.9763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68.64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4750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รายจ่ายลงทุน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56.0956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56.0956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2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98458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C85A391-B02D-E83E-E8D5-DD0BE1438561}"/>
              </a:ext>
            </a:extLst>
          </p:cNvPr>
          <p:cNvSpPr txBox="1"/>
          <p:nvPr/>
        </p:nvSpPr>
        <p:spPr>
          <a:xfrm>
            <a:off x="599889" y="1787667"/>
            <a:ext cx="9277757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1.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ภาพรวมผลการเบิกจ่ายงบประมาณ ประจำปีงบประมาณ พ.ศ. 2568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87DF354-542D-CEBF-D060-9D3B09CCC569}"/>
              </a:ext>
            </a:extLst>
          </p:cNvPr>
          <p:cNvSpPr txBox="1"/>
          <p:nvPr/>
        </p:nvSpPr>
        <p:spPr>
          <a:xfrm>
            <a:off x="839050" y="729632"/>
            <a:ext cx="10753059" cy="78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ผลการเบิกจ่ายและผลการดำเนินงานในปี พ.ศ. 2567 - 2568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88B6E6-1852-AEB4-963F-E0B113B77F50}"/>
              </a:ext>
            </a:extLst>
          </p:cNvPr>
          <p:cNvSpPr txBox="1"/>
          <p:nvPr/>
        </p:nvSpPr>
        <p:spPr>
          <a:xfrm>
            <a:off x="839050" y="5411177"/>
            <a:ext cx="9421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73760"/>
            <a:r>
              <a:rPr lang="th-TH" sz="1800" b="1" kern="1200" dirty="0">
                <a:solidFill>
                  <a:srgbClr val="00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หมายเหตุ </a:t>
            </a:r>
            <a:r>
              <a:rPr lang="en-US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: </a:t>
            </a:r>
            <a:r>
              <a:rPr lang="th-TH" sz="1800" kern="1200" dirty="0">
                <a:solidFill>
                  <a:srgbClr val="00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ให้ใช้ผลการเบิกจ่าย </a:t>
            </a:r>
            <a:r>
              <a:rPr lang="th-TH" sz="1800" b="1" kern="1200" dirty="0">
                <a:solidFill>
                  <a:srgbClr val="00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ณ วันที่ </a:t>
            </a:r>
            <a:r>
              <a:rPr lang="en-US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30 </a:t>
            </a:r>
            <a:r>
              <a:rPr lang="th-TH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เมษายน </a:t>
            </a:r>
            <a:r>
              <a:rPr lang="en-US" sz="1800" b="1" kern="1200" dirty="0">
                <a:solidFill>
                  <a:srgbClr val="000000"/>
                </a:solidFill>
                <a:effectLst/>
                <a:latin typeface="TH SarabunPSK" panose="020B0500040200020003" pitchFamily="34" charset="-34"/>
                <a:ea typeface="Times New Roman" panose="02020603050405020304" pitchFamily="18" charset="0"/>
                <a:cs typeface="Angsana New" panose="02020603050405020304" pitchFamily="18" charset="-34"/>
              </a:rPr>
              <a:t>2568</a:t>
            </a:r>
            <a:r>
              <a:rPr lang="th-TH" sz="1800" kern="1200" dirty="0">
                <a:solidFill>
                  <a:srgbClr val="000000"/>
                </a:solidFill>
                <a:effectLst/>
                <a:latin typeface="Angsana New" panose="02020603050405020304" pitchFamily="18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และคำนวณร้อยละจากวงเงินงบประมาณหลังโอนเปลี่ยนแปลง</a:t>
            </a:r>
            <a:endParaRPr lang="en-US" sz="1800" dirty="0">
              <a:effectLst/>
              <a:latin typeface="Angsana New" panose="02020603050405020304" pitchFamily="18" charset="-34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56BC89-C4DC-2DCB-5601-FB5F5B6A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4D553F-204B-DA81-FA61-DD722FB20815}"/>
              </a:ext>
            </a:extLst>
          </p:cNvPr>
          <p:cNvSpPr txBox="1"/>
          <p:nvPr/>
        </p:nvSpPr>
        <p:spPr>
          <a:xfrm>
            <a:off x="10460662" y="2227522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45851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371D5D-7F82-7FC6-E534-150A97873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F5EE476-3ACE-FBA1-045E-F26A3E208D49}"/>
              </a:ext>
            </a:extLst>
          </p:cNvPr>
          <p:cNvSpPr/>
          <p:nvPr/>
        </p:nvSpPr>
        <p:spPr>
          <a:xfrm>
            <a:off x="5411972" y="2633665"/>
            <a:ext cx="6488484" cy="92989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3F4DD775-5439-3C36-63A9-5447DCDACDF1}"/>
              </a:ext>
            </a:extLst>
          </p:cNvPr>
          <p:cNvSpPr/>
          <p:nvPr/>
        </p:nvSpPr>
        <p:spPr>
          <a:xfrm>
            <a:off x="761228" y="2633665"/>
            <a:ext cx="4545273" cy="929896"/>
          </a:xfrm>
          <a:prstGeom prst="rightArrowCallout">
            <a:avLst>
              <a:gd name="adj1" fmla="val 56823"/>
              <a:gd name="adj2" fmla="val 46362"/>
              <a:gd name="adj3" fmla="val 62795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8FB4EA-8176-A448-F52C-336B8B4216E8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BC597-8A40-F1CC-1D70-E2E93284087E}"/>
              </a:ext>
            </a:extLst>
          </p:cNvPr>
          <p:cNvSpPr txBox="1"/>
          <p:nvPr/>
        </p:nvSpPr>
        <p:spPr>
          <a:xfrm>
            <a:off x="761228" y="1686235"/>
            <a:ext cx="2513601" cy="472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2567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5A139B-78F2-BD05-9981-630A5AF3D10F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D432E4-A1BB-C67A-E092-B7F154CC4FA6}"/>
              </a:ext>
            </a:extLst>
          </p:cNvPr>
          <p:cNvSpPr txBox="1"/>
          <p:nvPr/>
        </p:nvSpPr>
        <p:spPr>
          <a:xfrm>
            <a:off x="956931" y="2690031"/>
            <a:ext cx="3157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โครงการพัฒนาการกำกับดูแลการแข่งขันทางการค้าตามมาตรฐานสากลและพันธกรณีระหว่างประเทศ  (งบประมาณ 2.5756 ล้านบาท)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5DAC70-72B2-F3D1-CE96-078EDAC87979}"/>
              </a:ext>
            </a:extLst>
          </p:cNvPr>
          <p:cNvSpPr txBox="1"/>
          <p:nvPr/>
        </p:nvSpPr>
        <p:spPr>
          <a:xfrm>
            <a:off x="5465988" y="2690031"/>
            <a:ext cx="6381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ประเทศไทยมีกรอบท่าทีเจรจาของประเทศไทยสำหรับการจัดทำบทการแข่งขันภายใต้ข้อตกลงเขตการค้าเสรี และความร่วมมือทางเศรษฐกิจ ที่สามารถนำไปใช้ในการเจรจากับกรอบการเจรจาในระดับพหุภาคี และทวิภาคีอันมีมาตรฐานที่เป็นสากล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CC3E8D-DBC8-0D64-F674-E8778A503AED}"/>
              </a:ext>
            </a:extLst>
          </p:cNvPr>
          <p:cNvSpPr/>
          <p:nvPr/>
        </p:nvSpPr>
        <p:spPr>
          <a:xfrm>
            <a:off x="5411972" y="3984007"/>
            <a:ext cx="6488484" cy="24208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llout: Right Arrow 10">
            <a:extLst>
              <a:ext uri="{FF2B5EF4-FFF2-40B4-BE49-F238E27FC236}">
                <a16:creationId xmlns:a16="http://schemas.microsoft.com/office/drawing/2014/main" id="{901498D7-19F7-9234-786D-13D3C8B4822E}"/>
              </a:ext>
            </a:extLst>
          </p:cNvPr>
          <p:cNvSpPr/>
          <p:nvPr/>
        </p:nvSpPr>
        <p:spPr>
          <a:xfrm>
            <a:off x="761228" y="3984007"/>
            <a:ext cx="4545273" cy="2401510"/>
          </a:xfrm>
          <a:prstGeom prst="rightArrowCallout">
            <a:avLst>
              <a:gd name="adj1" fmla="val 28419"/>
              <a:gd name="adj2" fmla="val 27659"/>
              <a:gd name="adj3" fmla="val 24466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5F3467-A696-1288-C1E6-A65B394D7F64}"/>
              </a:ext>
            </a:extLst>
          </p:cNvPr>
          <p:cNvSpPr txBox="1"/>
          <p:nvPr/>
        </p:nvSpPr>
        <p:spPr>
          <a:xfrm>
            <a:off x="956931" y="4077193"/>
            <a:ext cx="31578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โครงการกำกับดูแลและเสริมสร้างการแข่งขันทางการค้าที่เสรีและเป็นธรรม </a:t>
            </a:r>
          </a:p>
          <a:p>
            <a:r>
              <a:rPr lang="th-TH" sz="16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5.6547 ล้านบาท)</a:t>
            </a:r>
            <a:endParaRPr lang="en-US" sz="16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9F1EA8-26F6-F559-8724-E97CB18011B6}"/>
              </a:ext>
            </a:extLst>
          </p:cNvPr>
          <p:cNvSpPr txBox="1"/>
          <p:nvPr/>
        </p:nvSpPr>
        <p:spPr>
          <a:xfrm>
            <a:off x="5465988" y="4077193"/>
            <a:ext cx="63813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ผู้ประกอบธุรกิจวิสาหกิจขนาดกลางและขนาดย่อม (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SMEs)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และผู้ที่เกี่ยวข้อง ให้สามารถใช้เป็นเครื่องมือในการดำเนินธุรกิจ จนทำให้มีศักยภาพและมีโอกาสในการแข่งขันมากยิ่งขึ้น 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ผู้ที่เกี่ยวข้องระมัดระวังพฤติกรรมการประกอบธุรกิจที่อาจเข้าข่ายเป็นการฝ่าฝืนพระราชบัญญัติการแข่งขันทางการค้า พ.ศ. 2560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คณะกรรมการการแข่งขันทางการค้า ผู้บริหารและพนักงานของ คณะกรรมการการแข่งขันทางการค้า มีข้อมูลว่าการปฏิบัติภารกิจ การดำเนินโครงการ และการบริหารจัดการของคณะกรรมการการแข่งขันทางการค้า และสำนักงานคณะกรรมการการแข่งขันทางการค้ามีประสิทธิภาพ ประสิทธิผล และก่อให้เกิดประโยชน์ต่อประชาชนและภาครัฐมากน้อยเพียงใด รวมไปถึงสามารถนำข้อมูลดังกล่าวมาทบทวนและจัดลำดับความสำคัญในการเลือกปฏิบัติภารกิจหรือดำเนินโครงการ เพื่อปรับปรุงให้เกิดประสิทธิภาพ ประสิทธิผลและมีความคุ้มค่ามากยิ่งขึ้น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3460E6-27F2-C4F6-CFF7-D72F97BF3813}"/>
              </a:ext>
            </a:extLst>
          </p:cNvPr>
          <p:cNvSpPr txBox="1"/>
          <p:nvPr/>
        </p:nvSpPr>
        <p:spPr>
          <a:xfrm>
            <a:off x="761228" y="3528135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แผนงานยุทธศาสตร์พัฒนากฎหมายและกระบวนการยุติธรรม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15C864-FEF1-7FA3-C71D-7CAC7054FCCB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แผนงานยุทธศาสตร์ส่งเสริมความสัมพันธ์ระหว่างประเทศ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272AF1-AE1B-A354-6A7D-771480C04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8262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6AB257-E4E4-0DC8-15D8-A03B1EF0C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5BE9C63-DAE0-78C1-6B22-3134D214AF25}"/>
              </a:ext>
            </a:extLst>
          </p:cNvPr>
          <p:cNvSpPr/>
          <p:nvPr/>
        </p:nvSpPr>
        <p:spPr>
          <a:xfrm>
            <a:off x="5411972" y="2633665"/>
            <a:ext cx="6488484" cy="29271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1DE65575-9D8E-D0F5-FDB5-DA619755092D}"/>
              </a:ext>
            </a:extLst>
          </p:cNvPr>
          <p:cNvSpPr/>
          <p:nvPr/>
        </p:nvSpPr>
        <p:spPr>
          <a:xfrm>
            <a:off x="761228" y="2633665"/>
            <a:ext cx="4545273" cy="929896"/>
          </a:xfrm>
          <a:prstGeom prst="rightArrowCallout">
            <a:avLst>
              <a:gd name="adj1" fmla="val 61397"/>
              <a:gd name="adj2" fmla="val 46362"/>
              <a:gd name="adj3" fmla="val 68512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BF9DEE-C3B7-9E80-8078-EB6B2B860305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8AD969-D6B8-4492-1FCC-BAD726072CFD}"/>
              </a:ext>
            </a:extLst>
          </p:cNvPr>
          <p:cNvSpPr txBox="1"/>
          <p:nvPr/>
        </p:nvSpPr>
        <p:spPr>
          <a:xfrm>
            <a:off x="761227" y="1587637"/>
            <a:ext cx="2513601" cy="472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2567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9902A26-4116-7A82-9219-6E113254E3BE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DE5EFD-EB1A-432C-EC0C-343BF5B7E63B}"/>
              </a:ext>
            </a:extLst>
          </p:cNvPr>
          <p:cNvSpPr txBox="1"/>
          <p:nvPr/>
        </p:nvSpPr>
        <p:spPr>
          <a:xfrm>
            <a:off x="849683" y="2751512"/>
            <a:ext cx="3157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กิจกรรมการส่งเสริมระบบการบริหารจัดการองค์กร(งบประมาณ 10.7377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84351-319A-4143-42F6-68044C5089EA}"/>
              </a:ext>
            </a:extLst>
          </p:cNvPr>
          <p:cNvSpPr txBox="1"/>
          <p:nvPr/>
        </p:nvSpPr>
        <p:spPr>
          <a:xfrm>
            <a:off x="5465562" y="2828254"/>
            <a:ext cx="63813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คณะกรรมการการแข่งขันทางการค้าสามารถดำเนินงานได้บรรลุตามเป้าหมายผ่านการบริหารจัดการความเสี่ยงและการควบคุมภายใน และบุคลากรมีความรู้ความเข้าใจเกี่ยวกับความเสี่ยงและการควบคุมภายในเป็นอย่างดี และสามารถนำมาประยุกต์ใช้ในการปฏิบัติงานได้</a:t>
            </a: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สำนักงานคณะกรรมการการแข่งขันทางการค้ามีผลสัมฤทธิ์จากการปฏิบัติภารกิจ เพื่อใช้ในการทบทวนและจัดลำดับความสำคัญในการเลือกปฏิบัติภารกิจ อีกทั้งปรับปรุงการดำเนินงานให้มีประสิทธิภาพ ประสิทธิผลและเกิดการพัฒนาองค์กรให้เป็นไปตามเป้าหมายที่ตั้งไว้    </a:t>
            </a:r>
          </a:p>
          <a:p>
            <a:r>
              <a:rPr lang="th-TH" sz="2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สำนักงานคณะกรรมการการแข่งขันทางการค้ามีเครื่องมือด้านเทคโนโลยีที่ช่วยให้สามารถกำกับดูแลการแข่งขันทางการค้าของประเทศได้อย่างมีประสิทธิภาพมากยิ่งขึ้น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38E2E1-B102-673C-4338-8802F5789779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แผนงานพื้นฐานด้านการปรับสมดุลและพัฒนาระบบการบริหารจัดการภาครัฐ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99C633-FF72-EABE-F5A4-D2F05D3FC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414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3557D5-022D-FFBF-619B-E1ECB8A11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940F77F-1BC3-9BDB-0B40-F7EF1BB23186}"/>
              </a:ext>
            </a:extLst>
          </p:cNvPr>
          <p:cNvSpPr/>
          <p:nvPr/>
        </p:nvSpPr>
        <p:spPr>
          <a:xfrm>
            <a:off x="4842130" y="2633663"/>
            <a:ext cx="7058326" cy="35957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E5449B59-929B-C923-2574-3B9968617F87}"/>
              </a:ext>
            </a:extLst>
          </p:cNvPr>
          <p:cNvSpPr/>
          <p:nvPr/>
        </p:nvSpPr>
        <p:spPr>
          <a:xfrm>
            <a:off x="761229" y="2633665"/>
            <a:ext cx="3885199" cy="929896"/>
          </a:xfrm>
          <a:prstGeom prst="rightArrowCallout">
            <a:avLst>
              <a:gd name="adj1" fmla="val 52249"/>
              <a:gd name="adj2" fmla="val 49792"/>
              <a:gd name="adj3" fmla="val 60508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926B03F-F952-2894-94F0-112941DA4280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E6647C-1F62-5F89-9B69-DAF06F3E817C}"/>
              </a:ext>
            </a:extLst>
          </p:cNvPr>
          <p:cNvSpPr txBox="1"/>
          <p:nvPr/>
        </p:nvSpPr>
        <p:spPr>
          <a:xfrm>
            <a:off x="761227" y="1587637"/>
            <a:ext cx="2513601" cy="472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2567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21AA26-81CB-C79E-9E57-0D74B83DE7F7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3AC95D-2389-02C6-8D07-7F841B4C8B89}"/>
              </a:ext>
            </a:extLst>
          </p:cNvPr>
          <p:cNvSpPr txBox="1"/>
          <p:nvPr/>
        </p:nvSpPr>
        <p:spPr>
          <a:xfrm>
            <a:off x="849683" y="2636948"/>
            <a:ext cx="2732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กิจกรรมการกำกับดูแลและส่งเสริมการแข่งขันทางการค้า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15.0447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3B5D72-551B-C014-BA2C-D567EB2E81C8}"/>
              </a:ext>
            </a:extLst>
          </p:cNvPr>
          <p:cNvSpPr txBox="1"/>
          <p:nvPr/>
        </p:nvSpPr>
        <p:spPr>
          <a:xfrm>
            <a:off x="4922874" y="2690031"/>
            <a:ext cx="69244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สำนักงานสามารถสนับสนุนให้คณะกรรมการออกคำสั่งทางปกครองหรือพิจารณาคดีทางปกครองได้อย่างถูกต้อง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พนักงานเจ้าหน้าที่มีความพร้อมในการสืบสวนสอบสวน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การกำกับ ติดตาม และตรวจจสอบการรวมธุรกิจได้อย่างถูกต้อง ครบถ้วน และมีประสิทธิภาพ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สามารถสำรวจและติดตามข้อมูลพฤติกรรมการประกอบธุรกิจของผู้ประกอบธุรกิจอย่างต่อเนื่องเท่าทันต่อการเปลี่ยนแปลง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มีระบบเทคโนโลยีสารสนเทศเพื่อสนับสนุนการพิจารณากำกับ ติดตาม และตรวจสอบผู้ประกอบธุรกิจรวมทั้งรวบรวมและรายงานการวิเคราะห์ข้อมูลตลาด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6. สามารถตรวจหาสถานการณ์และพฤติการณ์ที่อาจสะท้อนลักษณะต่อต้านการแข่งขันทางการค้า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 สามารถประเมินผลกระทบในการออกฎหมาย กฎ ระเบียบ ข้อบังคับ หรือคำสั่ง รวมทั้งกำหนดนโยบายและการดำเนินโครงการของหน่วยงานภาครัฐที่มีผลต่อการแข่งขันทางการค้าได้อย่างมีประสิทธิภาพ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8. หน่วยงานกำกับดูแลรายสาชา หรือหน่วยงานอื่น ๆ ที่มีความเกี่ยวข้องกับการกำกับดูแลการประกอบธุรกิจสามารถกำกับดูแลการแข่งขันทางการค้าได้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9. ผู้ประกอบธุรกิจรู้สิทธิและช่องทางการคุ้มครองสิทธิตามกฎหมายการแข่งขันทางการค้าและไม่กระทำผิดกฎหมายกฎหมายการแข่งขันทางการค้า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10. สำนักงานสามารถดำเนินนโยบายและการบังคับใช้กฎหมายการแข่งขันทางการค้าของไทยให้สอดคล้องกับมาตรฐานสากล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E57BD4-D848-A9F0-2351-A7F6253AAC2B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แผนงานพื้นฐานด้านการปรับสมดุลและพัฒนาระบบการบริหารจัดการภาครัฐ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861E0E-B074-6BB2-A83F-AE9489A4D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375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BA04C5-1639-EF03-7795-0EA2BDAE6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4F52806-6B97-7FCF-F637-6CF7E5FAD859}"/>
              </a:ext>
            </a:extLst>
          </p:cNvPr>
          <p:cNvSpPr/>
          <p:nvPr/>
        </p:nvSpPr>
        <p:spPr>
          <a:xfrm>
            <a:off x="4842130" y="2633663"/>
            <a:ext cx="7058326" cy="35957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B4ADACC3-8EE3-0EFD-D128-714AEC5E47BF}"/>
              </a:ext>
            </a:extLst>
          </p:cNvPr>
          <p:cNvSpPr/>
          <p:nvPr/>
        </p:nvSpPr>
        <p:spPr>
          <a:xfrm>
            <a:off x="761229" y="2633665"/>
            <a:ext cx="3885199" cy="929896"/>
          </a:xfrm>
          <a:prstGeom prst="rightArrowCallout">
            <a:avLst>
              <a:gd name="adj1" fmla="val 52249"/>
              <a:gd name="adj2" fmla="val 49792"/>
              <a:gd name="adj3" fmla="val 60508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39FCCB-47D0-FF5A-819B-060A87B64535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567B5C-E684-BAD2-1ABB-064B14077B0D}"/>
              </a:ext>
            </a:extLst>
          </p:cNvPr>
          <p:cNvSpPr txBox="1"/>
          <p:nvPr/>
        </p:nvSpPr>
        <p:spPr>
          <a:xfrm>
            <a:off x="761227" y="1587637"/>
            <a:ext cx="2513601" cy="4726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2567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890932-0A10-E176-8E59-0B3A014FBDFA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A3100BE-1F2B-6FC9-B026-430B32339839}"/>
              </a:ext>
            </a:extLst>
          </p:cNvPr>
          <p:cNvSpPr txBox="1"/>
          <p:nvPr/>
        </p:nvSpPr>
        <p:spPr>
          <a:xfrm>
            <a:off x="849683" y="2636948"/>
            <a:ext cx="2732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กิจกรรมการพัฒนาประสิทธิภาพองค์กรและบุคลากร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102.8036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9EE0A3-990E-9A31-DDEC-9D025BB5E35E}"/>
              </a:ext>
            </a:extLst>
          </p:cNvPr>
          <p:cNvSpPr txBox="1"/>
          <p:nvPr/>
        </p:nvSpPr>
        <p:spPr>
          <a:xfrm>
            <a:off x="4922874" y="2690031"/>
            <a:ext cx="692441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มีกรอบและทิศทางการดำเนินงานที่ชัดเจนมีแผนรองรับการปฏิบัติราชการแบบอิเล็กทรอนิกส์ และการเตรียมความพร้อมของหน่วยงานต่าง ๆ ที่เกี่ยวข้องในทุกมิติ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มีสถาปัตยกรรมระบบเทคโนโลยี อุปกรณ์ทางเทคโนโลยีสารสนเทศที่มีความทันสมัย โครงสร้างพื้นฐานของห้อง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Data Center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รองรับการย้ายจากสถานที่ตั้งสำนักงาน และพัฒนาองค์งค์กรไปสู่การดำเนินงานในลักษณะ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Smart Office</a:t>
            </a:r>
          </a:p>
          <a:p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เป็นศูนย์กลางทางวิชาการและข้อมูลสารสนเทศด้านการแข่งขันทางค้า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พนักงานเจ้าหน้าที่มีความรู้ ความสามารถ และทักษะและด้านการสืบสวนสอบสวน สามารถปฏิบัฏิบัติได้ถูกต้องตามที่กฎหมายและระเบียบที่เกี่ยวข้องกำหนด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บุคลากรให้มีศักยภาพในการแก้ไขปัญหา สามารถนำความรู้ ประสบการณ์ และแนวความคิดที่ได้จากการฝึกอบรมไปประยุกต์ใช้ในการปฏิบัติงานได้ปฏิบัติงานตามหลักคุณธรรม จริยธรรม และจรรยาบรรณของวิชาชีพ และคำนึงถึงประโยชน์ของส่วนรวมเป็นสำคัญ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6. มีข้อเสนอแนะแนวทางในการปรับปรุงและพัฒนาคุณภาพการดำเนินงานของคณะกรรมการการแข่งขันทางการค้าและสำนักงานคณะกรรมการการแข่งขันทางการค้า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 มีโครงสร้างองค์กร กรอบอัตรากำลังที่เหมาะสม โครงสร้างเงินเดือนและค่าตอบแทน ระบบพัฒนาสมรรถนะ ระบบบริหารสายอาชีพ ที่สอดคล้องกับภารกิจและการดำเนินงานได้อย่างมีประสิทธิภาพในอนาคต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B338EB-49F0-3714-105E-1D2607964524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แผนงานพื้นฐานด้านการปรับสมดุลและพัฒนาระบบการบริหารจัดการภาครัฐ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6A39A2-B470-DA1C-3196-C90890DB6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492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01DB92-B686-A68C-2C28-CB8F80826D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96A0CAE-D925-2E36-0601-0A79A7473D63}"/>
              </a:ext>
            </a:extLst>
          </p:cNvPr>
          <p:cNvSpPr/>
          <p:nvPr/>
        </p:nvSpPr>
        <p:spPr>
          <a:xfrm>
            <a:off x="5411972" y="2633664"/>
            <a:ext cx="6488484" cy="10664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597041AF-77DA-8848-81EA-614B98EAB8E7}"/>
              </a:ext>
            </a:extLst>
          </p:cNvPr>
          <p:cNvSpPr/>
          <p:nvPr/>
        </p:nvSpPr>
        <p:spPr>
          <a:xfrm>
            <a:off x="761228" y="2633665"/>
            <a:ext cx="4545273" cy="1066464"/>
          </a:xfrm>
          <a:prstGeom prst="rightArrowCallout">
            <a:avLst>
              <a:gd name="adj1" fmla="val 56823"/>
              <a:gd name="adj2" fmla="val 46362"/>
              <a:gd name="adj3" fmla="val 62795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0C199C0-0F0C-2905-8A93-9438AC636E54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258759-AF46-C8C7-B16A-00658BB06CC3}"/>
              </a:ext>
            </a:extLst>
          </p:cNvPr>
          <p:cNvSpPr txBox="1"/>
          <p:nvPr/>
        </p:nvSpPr>
        <p:spPr>
          <a:xfrm>
            <a:off x="761228" y="1686235"/>
            <a:ext cx="2513601" cy="4726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2568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F01EE7-A5E2-4411-415E-607A69E4033B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9B6396-0371-6E02-3C9D-CA959B8FC9E2}"/>
              </a:ext>
            </a:extLst>
          </p:cNvPr>
          <p:cNvSpPr txBox="1"/>
          <p:nvPr/>
        </p:nvSpPr>
        <p:spPr>
          <a:xfrm>
            <a:off x="956931" y="2690031"/>
            <a:ext cx="3157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โครงการส่งเสริมความสัมพันธ์ระหว่างประเทศด้านการแข่งขันทางการค้า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8.5803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511284-4863-9811-1A48-1F7C7A6B9FBC}"/>
              </a:ext>
            </a:extLst>
          </p:cNvPr>
          <p:cNvSpPr txBox="1"/>
          <p:nvPr/>
        </p:nvSpPr>
        <p:spPr>
          <a:xfrm>
            <a:off x="5465988" y="2690031"/>
            <a:ext cx="63813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การกำกับดูแลการแข่งขันทางการค้ามีประสิทธิภาพ ทันต่อพัฒนาการของรูปแบบและพฤติกรรมการประกอบธุรกิจที่มีการเปลี่ยนแปลง นำไปสู่การมีกฎหมายที่ไม่มีความซ้ำซ้อน ลดความเหลื่อมล้ำ มีความเป็นธรรมในสังคม สอดคล้องกับข้อตกลงระหว่างประเทศที่เป็นประโยชน์ต่อประชาชนโดยรวม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D540D0-F50B-B933-B6F7-B18809CA8BA1}"/>
              </a:ext>
            </a:extLst>
          </p:cNvPr>
          <p:cNvSpPr/>
          <p:nvPr/>
        </p:nvSpPr>
        <p:spPr>
          <a:xfrm>
            <a:off x="5411972" y="4037172"/>
            <a:ext cx="6488484" cy="24208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llout: Right Arrow 10">
            <a:extLst>
              <a:ext uri="{FF2B5EF4-FFF2-40B4-BE49-F238E27FC236}">
                <a16:creationId xmlns:a16="http://schemas.microsoft.com/office/drawing/2014/main" id="{6CDEA5BE-FE09-A850-6685-713D4049DF32}"/>
              </a:ext>
            </a:extLst>
          </p:cNvPr>
          <p:cNvSpPr/>
          <p:nvPr/>
        </p:nvSpPr>
        <p:spPr>
          <a:xfrm>
            <a:off x="761228" y="4037172"/>
            <a:ext cx="4545273" cy="2401510"/>
          </a:xfrm>
          <a:prstGeom prst="rightArrowCallout">
            <a:avLst>
              <a:gd name="adj1" fmla="val 28419"/>
              <a:gd name="adj2" fmla="val 27659"/>
              <a:gd name="adj3" fmla="val 24466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CE931E-DE6E-F29A-398F-90FDEC259CBF}"/>
              </a:ext>
            </a:extLst>
          </p:cNvPr>
          <p:cNvSpPr txBox="1"/>
          <p:nvPr/>
        </p:nvSpPr>
        <p:spPr>
          <a:xfrm>
            <a:off x="956931" y="4130358"/>
            <a:ext cx="3157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โครงการส่งเสริมการแข่งขันที่เป็นธรรม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7.9015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5A165A-839F-A264-60AC-6789A29213ED}"/>
              </a:ext>
            </a:extLst>
          </p:cNvPr>
          <p:cNvSpPr txBox="1"/>
          <p:nvPr/>
        </p:nvSpPr>
        <p:spPr>
          <a:xfrm>
            <a:off x="5465988" y="4130358"/>
            <a:ext cx="63813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เกิดระบบเศรษฐกิจการค้าที่มีวัฒนธรรมการเคารพกฎหมายว่าด้วยการแข่งขันทางการค้า ไม่ว่าจะสำหรับตัวแสดงที่เป็นภาครัฐหรือภาคเอกชน ผ่านการมีกฎหมายการแข่งขันทางการค้าที่ดี มีกระบวนการบังคับใช้กฎหมายที่มีประสิทธิภาพ การประสานความร่วมมือในการทํางานระหว่างภาครัฐที่เกี่ยวข้องในการปฏิบัติหน้าที่ตามกฎหมายว่าด้วยการแข่งขันทางการค้าบนสถานะที่เท่าเทียมกันของแต่ละหน่วยงาน รวมไปถึงภาคส่วนทางสังคมกลุ่มต่าง ๆ ทั้งภายในประเทศและระหว่างประเทศ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176FB1-B308-9079-3E4F-B6D8A0B84EDC}"/>
              </a:ext>
            </a:extLst>
          </p:cNvPr>
          <p:cNvSpPr txBox="1"/>
          <p:nvPr/>
        </p:nvSpPr>
        <p:spPr>
          <a:xfrm>
            <a:off x="761228" y="3645096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แผนงานยุทธศาสตร์พัฒนากฎหมายและกระบวนการยุติธรรม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84DC6E-DE3D-6D71-D968-67F836BF33EC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แผนงานยุทธศาสตร์ส่งเสริมความสัมพันธ์ระหว่างประเทศ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EACE7A-D6AF-77A3-E02E-BB727C4AB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662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0DCF666-3093-1EBA-6834-ED9E76BEF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B6DCC9F-F4F9-D77D-F8BC-98C1FC15FCA9}"/>
              </a:ext>
            </a:extLst>
          </p:cNvPr>
          <p:cNvSpPr/>
          <p:nvPr/>
        </p:nvSpPr>
        <p:spPr>
          <a:xfrm>
            <a:off x="3863936" y="2633663"/>
            <a:ext cx="8065794" cy="37856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44FED2D5-B426-68FD-993C-BA3ECD3AE135}"/>
              </a:ext>
            </a:extLst>
          </p:cNvPr>
          <p:cNvSpPr/>
          <p:nvPr/>
        </p:nvSpPr>
        <p:spPr>
          <a:xfrm>
            <a:off x="761229" y="2633664"/>
            <a:ext cx="3020269" cy="1140893"/>
          </a:xfrm>
          <a:prstGeom prst="rightArrowCallout">
            <a:avLst>
              <a:gd name="adj1" fmla="val 61569"/>
              <a:gd name="adj2" fmla="val 49792"/>
              <a:gd name="adj3" fmla="val 39074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491308-59EA-702F-DE8A-79A7D59F29B2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1D2FD3-7F24-FDDE-A1EA-65A1092E4DBC}"/>
              </a:ext>
            </a:extLst>
          </p:cNvPr>
          <p:cNvSpPr txBox="1"/>
          <p:nvPr/>
        </p:nvSpPr>
        <p:spPr>
          <a:xfrm>
            <a:off x="761228" y="1641686"/>
            <a:ext cx="2513601" cy="4726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2568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17FBB2-6911-B9FB-3E3B-33614D3ADDFB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EB8955-BBFD-BD56-81CA-C3F0F0825B2E}"/>
              </a:ext>
            </a:extLst>
          </p:cNvPr>
          <p:cNvSpPr txBox="1"/>
          <p:nvPr/>
        </p:nvSpPr>
        <p:spPr>
          <a:xfrm>
            <a:off x="761228" y="2752034"/>
            <a:ext cx="21805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กิจกรรมการสร้างการแข่งขันที่เป็นธรรม(งบประมาณ 25.8866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8074AC-F7CC-F500-8368-E5968365830F}"/>
              </a:ext>
            </a:extLst>
          </p:cNvPr>
          <p:cNvSpPr txBox="1"/>
          <p:nvPr/>
        </p:nvSpPr>
        <p:spPr>
          <a:xfrm>
            <a:off x="3863936" y="2690031"/>
            <a:ext cx="79833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 สำนักงานสามารถสนับสนุนให้คณะกรรมการออกคำสั่งทางปกครองหรือพิจารณาคดีทางปกครองได้อย่างถูกต้อง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พนักงานเจ้าหน้าที่มีความพร้อมในการสืบสวนสอบสวน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 การกำกับ ติดตาม และตรวจสอบการรวมธุรกิจได้อย่างถูกต้อง ครบถ้วน และมีประสิทธิภาพ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4. สามารถสำรวจและติดตามข้อมูลพฤติกรรมการประกอบธุรกิจของผู้ประกอบธุรกิจอย่างต่อเนื่อง เท่าทันต่อการเปลี่ยนแปลง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5. มีระบบเทคโนโลยีสารสนเทศเพื่อสนับสนุนการพิจารณากำกับ ติดตาม และตรวจสอบผู้ประกอบธุรกิจ รวมทั้งรวบรวมและรายงานการวิเคราะห์ข้อมูลตลาด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6. สามารถตรวจหาสถานการณ์และพฤติการณ์ที่อาจสะท้อนลักษณะต่อต้านการแข่งขันทางการค้า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7. สามารถประเมินผลกระทบในการออกกฎหมาย กฎ ระเบียบ ข้อบังคับ หรือคำสั่ง รวมทั้งกำหนดนโยบายและการดำเนินโครงการของหน่วยงานภาครัฐที่มีผลต่อการแข่งขันทางการค้าได้อย่างมีประสิทธิภาพ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8. หน่วยงานกำกับดูแลรายสาขา หรือหน่วยงานอื่น ๆ ที่มีความเกี่ยวข้องกับการกำกับดูแลการประกอบธุรกิจสามารถกำกับดูแลการแข่งขันทางการค้าได้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9. ผู้ประกอบธุรกิจรู้สิทธิและช่องทางการคุ้มครองสิทธิตามกฎหมายการแข่งขันทางการค้าและไม่กระทำผิดกฎหมายกฎหมายการแข่งขันทางการค้า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10.มีแนวทางการประกอบธุรกิจประเด็นการแข่งขันกับความยั่งยืนและประเด็นการแข่งขันกับธุรกิจดิจิทัล (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Business Guideline)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รวมทั้งข้อเสนอแนะทางนโยบาย</a:t>
            </a:r>
          </a:p>
          <a:p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11.บุคลากรด้านการบังคับใช้กฎหมายมีคุณภาพ สามารถปฏิบัติงานได้อย่างถูกต้องและมีประสิทธิภาพ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A2DACD-651C-E11D-2800-0D1879F6A752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แผนงานพื้นฐานด้านการปรับสมดุลและพัฒนาระบบการบริหารจัดการภาครัฐ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69BA7E-0211-73F1-EBF8-30AFC45D4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899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229F4-8064-96AA-5F99-F0BAE2F863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4ABDDF2-5C38-518B-2E06-D1675BB14D43}"/>
              </a:ext>
            </a:extLst>
          </p:cNvPr>
          <p:cNvSpPr/>
          <p:nvPr/>
        </p:nvSpPr>
        <p:spPr>
          <a:xfrm>
            <a:off x="5411972" y="2633664"/>
            <a:ext cx="6488484" cy="164567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llout: Right Arrow 4">
            <a:extLst>
              <a:ext uri="{FF2B5EF4-FFF2-40B4-BE49-F238E27FC236}">
                <a16:creationId xmlns:a16="http://schemas.microsoft.com/office/drawing/2014/main" id="{F2EFC0B1-D40F-7BB7-9D8E-39FB5AB60707}"/>
              </a:ext>
            </a:extLst>
          </p:cNvPr>
          <p:cNvSpPr/>
          <p:nvPr/>
        </p:nvSpPr>
        <p:spPr>
          <a:xfrm>
            <a:off x="761228" y="2633665"/>
            <a:ext cx="4545273" cy="1645674"/>
          </a:xfrm>
          <a:prstGeom prst="rightArrowCallout">
            <a:avLst>
              <a:gd name="adj1" fmla="val 38732"/>
              <a:gd name="adj2" fmla="val 46362"/>
              <a:gd name="adj3" fmla="val 26614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32A9E4-709B-929A-E46E-BC383F962FDF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7D9EB9-9EDF-52B5-8DF8-E36CACDE2A6E}"/>
              </a:ext>
            </a:extLst>
          </p:cNvPr>
          <p:cNvSpPr txBox="1"/>
          <p:nvPr/>
        </p:nvSpPr>
        <p:spPr>
          <a:xfrm>
            <a:off x="761228" y="1686235"/>
            <a:ext cx="2513601" cy="47269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ปีงบประมาณ พ.ศ. 2568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3FA018-B04D-CA03-F118-60E8ADB9432F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ผลสำเร็จและประโยชน์ที่ได้รับจากการดำเนินโครงการในปีงบประมาณ พ.ศ. 2567 - 2568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30D709-E816-D82A-B6D9-957AA5085C96}"/>
              </a:ext>
            </a:extLst>
          </p:cNvPr>
          <p:cNvSpPr txBox="1"/>
          <p:nvPr/>
        </p:nvSpPr>
        <p:spPr>
          <a:xfrm>
            <a:off x="956931" y="2690031"/>
            <a:ext cx="31578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2. กิจกรรมการพัฒนาการบริการประชาชนและประสิทธิภาพภาครัฐ</a:t>
            </a:r>
          </a:p>
          <a:p>
            <a:r>
              <a:rPr lang="th-TH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43.0000 ล้านบาท)</a:t>
            </a:r>
            <a:endParaRPr lang="en-US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A9E322-6790-23E1-F23E-1B783BCF052E}"/>
              </a:ext>
            </a:extLst>
          </p:cNvPr>
          <p:cNvSpPr txBox="1"/>
          <p:nvPr/>
        </p:nvSpPr>
        <p:spPr>
          <a:xfrm>
            <a:off x="5465988" y="2690031"/>
            <a:ext cx="6381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การกำกับดูแลการแข่งขันทางการค้าและการส่งเสริมการแข่งขันทางการค้าไปเป็นอย่างมีประสิทธิภาพ บรรลุภารกิจการดำเนินงานได้บนพื้นฐานของการบริหารที่มีสมรรถนะสูง โปรงใส และผู้รับบริการได้รับบริการที่สะดวก รวดเร็ว</a:t>
            </a:r>
            <a:endParaRPr lang="en-US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99DCF03-A524-C0E7-4D54-BFAE241A4423}"/>
              </a:ext>
            </a:extLst>
          </p:cNvPr>
          <p:cNvSpPr/>
          <p:nvPr/>
        </p:nvSpPr>
        <p:spPr>
          <a:xfrm>
            <a:off x="5411972" y="4704916"/>
            <a:ext cx="6488484" cy="17530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allout: Right Arrow 10">
            <a:extLst>
              <a:ext uri="{FF2B5EF4-FFF2-40B4-BE49-F238E27FC236}">
                <a16:creationId xmlns:a16="http://schemas.microsoft.com/office/drawing/2014/main" id="{55DD9C84-3CAA-54DF-E5F7-CD7B8B18CCDD}"/>
              </a:ext>
            </a:extLst>
          </p:cNvPr>
          <p:cNvSpPr/>
          <p:nvPr/>
        </p:nvSpPr>
        <p:spPr>
          <a:xfrm>
            <a:off x="761228" y="4699590"/>
            <a:ext cx="4545273" cy="1739091"/>
          </a:xfrm>
          <a:prstGeom prst="rightArrowCallout">
            <a:avLst>
              <a:gd name="adj1" fmla="val 28419"/>
              <a:gd name="adj2" fmla="val 33773"/>
              <a:gd name="adj3" fmla="val 24466"/>
              <a:gd name="adj4" fmla="val 7739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4C3FA9-F9EF-552E-86FE-CAA1B38BB973}"/>
              </a:ext>
            </a:extLst>
          </p:cNvPr>
          <p:cNvSpPr txBox="1"/>
          <p:nvPr/>
        </p:nvSpPr>
        <p:spPr>
          <a:xfrm>
            <a:off x="907312" y="4799447"/>
            <a:ext cx="3157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3.กิจกรรมการอํานวยการและการบริหารจัดการองค์กร</a:t>
            </a:r>
          </a:p>
          <a:p>
            <a:r>
              <a:rPr lang="th-TH" sz="2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(งบประมาณ 53.5109 ล้านบาท)</a:t>
            </a:r>
            <a:endParaRPr lang="en-US" sz="20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EB1834-C957-AF05-B8A9-FD111047E077}"/>
              </a:ext>
            </a:extLst>
          </p:cNvPr>
          <p:cNvSpPr txBox="1"/>
          <p:nvPr/>
        </p:nvSpPr>
        <p:spPr>
          <a:xfrm>
            <a:off x="5416369" y="4799447"/>
            <a:ext cx="63813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การดำเนินงานด้านต่าง ๆ ของคณะกรรมการและสำนักงานมีประสิทธิภาพและประสิทธิผล ถูกต้องครบถ้วนตามที่กฎหมายกำหนด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9207E-1935-747C-ED1E-BDBFEEA2A55E}"/>
              </a:ext>
            </a:extLst>
          </p:cNvPr>
          <p:cNvSpPr txBox="1"/>
          <p:nvPr/>
        </p:nvSpPr>
        <p:spPr>
          <a:xfrm>
            <a:off x="761228" y="2169383"/>
            <a:ext cx="7172510" cy="409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แผนงานพื้นฐานด้านการปรับสมดุลและพัฒนาระบบการบริหารจัดการภาครัฐ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CD16C-909F-286F-6D63-4B5D76FFD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608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7A8D68-8CE5-D813-2225-84F67918E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06C16CC-A4B4-210D-DC10-08104C750911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2C4E80-6D82-84F2-009C-99686FA8F858}"/>
              </a:ext>
            </a:extLst>
          </p:cNvPr>
          <p:cNvSpPr txBox="1"/>
          <p:nvPr/>
        </p:nvSpPr>
        <p:spPr>
          <a:xfrm>
            <a:off x="849683" y="782797"/>
            <a:ext cx="10753059" cy="599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ปัญหาอุปสรรคและแนวทางแก้ไข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70E724-A8BD-1C7F-56C4-60CBC7074F46}"/>
              </a:ext>
            </a:extLst>
          </p:cNvPr>
          <p:cNvSpPr txBox="1"/>
          <p:nvPr/>
        </p:nvSpPr>
        <p:spPr>
          <a:xfrm>
            <a:off x="692804" y="2429052"/>
            <a:ext cx="521112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u="sng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1. ด้านการใช้จ่ายงบประมาณ</a:t>
            </a:r>
          </a:p>
          <a:p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(1) การตั้งงบประมาณเผื่อไว้สูงกว่าที่ใช้จ่ายจริง ทำให้มีเงินเหลือจ่ายจำนวนมาก</a:t>
            </a:r>
          </a:p>
          <a:p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(2) การใชจายงบประมาณไมเปนไปตามเปาหมาย ไมสามารถผูกพันหรือเบิกจายงบประมาณไมทันภายในสิ้นปงบประมาณ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726AE-477A-5959-F34B-D5B0881D2C87}"/>
              </a:ext>
            </a:extLst>
          </p:cNvPr>
          <p:cNvSpPr txBox="1"/>
          <p:nvPr/>
        </p:nvSpPr>
        <p:spPr>
          <a:xfrm>
            <a:off x="6229378" y="2429052"/>
            <a:ext cx="522569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u="sng" dirty="0">
                <a:solidFill>
                  <a:srgbClr val="002060"/>
                </a:solidFill>
                <a:effectLst/>
                <a:latin typeface="DB Heavent" panose="02000506060000020004" pitchFamily="2" charset="-34"/>
                <a:ea typeface="Times New Roman" panose="02020603050405020304" pitchFamily="18" charset="0"/>
                <a:cs typeface="DB Heavent" panose="02000506060000020004" pitchFamily="2" charset="-34"/>
              </a:rPr>
              <a:t>1. ด้านการใช้จ่ายงบประมาณ</a:t>
            </a:r>
          </a:p>
          <a:p>
            <a:r>
              <a:rPr lang="th-TH" dirty="0">
                <a:solidFill>
                  <a:srgbClr val="002060"/>
                </a:solidFill>
                <a:effectLst/>
                <a:latin typeface="DB Heavent" panose="02000506060000020004" pitchFamily="2" charset="-34"/>
                <a:ea typeface="Times New Roman" panose="02020603050405020304" pitchFamily="18" charset="0"/>
                <a:cs typeface="DB Heavent" panose="02000506060000020004" pitchFamily="2" charset="-34"/>
              </a:rPr>
              <a:t>(1) ประชุมหารือร่วมกันส่วนงานที่เกี่ยวข้องเพื่อให้มีการจัดทำงบประมาณที่เหมาะสมและสะท้อนถึงศักยภาพการเบิกจ่าย</a:t>
            </a:r>
          </a:p>
          <a:p>
            <a:r>
              <a:rPr lang="th-TH" dirty="0">
                <a:solidFill>
                  <a:srgbClr val="002060"/>
                </a:solidFill>
                <a:effectLst/>
                <a:latin typeface="DB Heavent" panose="02000506060000020004" pitchFamily="2" charset="-34"/>
                <a:ea typeface="Times New Roman" panose="02020603050405020304" pitchFamily="18" charset="0"/>
                <a:cs typeface="DB Heavent" panose="02000506060000020004" pitchFamily="2" charset="-34"/>
              </a:rPr>
              <a:t>(2) กำหนดมาตรการเร่งรัดการดำเนินงานและการใช้จ่ายงบประมาณ และการเตรียมความพร้อมการปฏิบัติงานในช่วงสิ้นปีงบประมาณ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14897A-DF5F-C22E-67E0-4BBA922350DE}"/>
              </a:ext>
            </a:extLst>
          </p:cNvPr>
          <p:cNvSpPr txBox="1"/>
          <p:nvPr/>
        </p:nvSpPr>
        <p:spPr>
          <a:xfrm>
            <a:off x="692804" y="4144301"/>
            <a:ext cx="521112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u="sng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2. ด้านการดำเนินงาน</a:t>
            </a:r>
          </a:p>
          <a:p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(1) กระบวนการจัดซื้อจัดจ้างในหลาย ๆ โครงการดำเนินการล่าช้า เนื่องจากไม่มีผู้เข้ายื่นข้อเสนอ จึงต้องดำเนินการจัดซื้อจัดจ้างมากกว่า 1 ครั้ง</a:t>
            </a:r>
          </a:p>
          <a:p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(2) เนื่องจากขอบเขตงาน (</a:t>
            </a:r>
            <a:r>
              <a:rPr lang="en-US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TOR) </a:t>
            </a:r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ของบางโครงการได้จัดทำมาระยะเวลาหนึ่ง เมื่อเริ่มดำเนินโครงการพบว่า ขอบเขตงาน (</a:t>
            </a:r>
            <a:r>
              <a:rPr lang="en-US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TOR) </a:t>
            </a:r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ดังกล่าวไม่สอดคล้องกับสถานการณ์ในปัจจุบัน จึงจำเป็นต้องปรับปรุงและแก้ไขขอบเขตงาน (</a:t>
            </a:r>
            <a:r>
              <a:rPr lang="en-US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TOR) </a:t>
            </a:r>
            <a:r>
              <a:rPr lang="th-TH" dirty="0">
                <a:solidFill>
                  <a:srgbClr val="C0000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ให้สอดคล้องกับสถานการณ์ในปัจจุบัน ส่งผลให้การดำเนินโครงการเกิดความล่าช้า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8E3B2B-7A25-3899-61DC-832B356D8951}"/>
              </a:ext>
            </a:extLst>
          </p:cNvPr>
          <p:cNvSpPr txBox="1"/>
          <p:nvPr/>
        </p:nvSpPr>
        <p:spPr>
          <a:xfrm>
            <a:off x="6226212" y="4193857"/>
            <a:ext cx="5137448" cy="10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th-TH" sz="2000" b="1" u="sng" dirty="0">
                <a:solidFill>
                  <a:srgbClr val="00206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2. ด้านการดำเนินงาน</a:t>
            </a:r>
          </a:p>
          <a:p>
            <a:pPr lvl="0">
              <a:lnSpc>
                <a:spcPct val="107000"/>
              </a:lnSpc>
            </a:pPr>
            <a:r>
              <a:rPr lang="th-TH" dirty="0">
                <a:solidFill>
                  <a:srgbClr val="002060"/>
                </a:solidFill>
                <a:latin typeface="DB Heavent" panose="02000506060000020004" pitchFamily="2" charset="-34"/>
                <a:cs typeface="DB Heavent" panose="02000506060000020004" pitchFamily="2" charset="-34"/>
              </a:rPr>
              <a:t>(1) ให้มีการทบทวนและพิจารณาการปรับแผนงบประมาณและการดำเนินโครงการอย่างเป็นระยะ เพื่อให้บรรลุวัตถุประสงค์อย่างมีประสิทธิภาพและประสิทธิผล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A28AF87-57A0-080C-1F71-1EA8C475CFA0}"/>
              </a:ext>
            </a:extLst>
          </p:cNvPr>
          <p:cNvCxnSpPr>
            <a:cxnSpLocks/>
          </p:cNvCxnSpPr>
          <p:nvPr/>
        </p:nvCxnSpPr>
        <p:spPr>
          <a:xfrm>
            <a:off x="6096000" y="2025015"/>
            <a:ext cx="0" cy="4337685"/>
          </a:xfrm>
          <a:prstGeom prst="line">
            <a:avLst/>
          </a:prstGeom>
          <a:ln w="28575">
            <a:solidFill>
              <a:srgbClr val="C6C6C5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295EE71-57F5-C2CC-3D73-9601B9106324}"/>
              </a:ext>
            </a:extLst>
          </p:cNvPr>
          <p:cNvGrpSpPr/>
          <p:nvPr/>
        </p:nvGrpSpPr>
        <p:grpSpPr>
          <a:xfrm>
            <a:off x="1866664" y="1682647"/>
            <a:ext cx="2173259" cy="640080"/>
            <a:chOff x="4790887" y="1511179"/>
            <a:chExt cx="2173259" cy="640080"/>
          </a:xfrm>
          <a:solidFill>
            <a:schemeClr val="bg1"/>
          </a:solidFill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0503449-79B1-6AEB-414C-3B2E5E1CEABA}"/>
                </a:ext>
              </a:extLst>
            </p:cNvPr>
            <p:cNvSpPr txBox="1"/>
            <p:nvPr/>
          </p:nvSpPr>
          <p:spPr>
            <a:xfrm>
              <a:off x="5246901" y="1569609"/>
              <a:ext cx="171724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BHeavent-Cond" panose="02000506090000020004" pitchFamily="2" charset="-34"/>
                  <a:cs typeface="DBHeavent-Cond" panose="02000506090000020004" pitchFamily="2" charset="-34"/>
                </a:rPr>
                <a:t>ปัญหาอุปสรรค</a:t>
              </a:r>
            </a:p>
          </p:txBody>
        </p:sp>
        <p:pic>
          <p:nvPicPr>
            <p:cNvPr id="15" name="Picture 14" descr="A magnifying glass and a exclamation mark&#10;&#10;Description automatically generated">
              <a:extLst>
                <a:ext uri="{FF2B5EF4-FFF2-40B4-BE49-F238E27FC236}">
                  <a16:creationId xmlns:a16="http://schemas.microsoft.com/office/drawing/2014/main" id="{30E6D6D5-D72F-AE6A-3AFD-005325C7C2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0887" y="1511179"/>
              <a:ext cx="640080" cy="640080"/>
            </a:xfrm>
            <a:prstGeom prst="rect">
              <a:avLst/>
            </a:prstGeom>
            <a:grpFill/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0D55083-0B26-27C9-AB83-97AFADF11DFD}"/>
              </a:ext>
            </a:extLst>
          </p:cNvPr>
          <p:cNvGrpSpPr/>
          <p:nvPr/>
        </p:nvGrpSpPr>
        <p:grpSpPr>
          <a:xfrm>
            <a:off x="7865295" y="1682647"/>
            <a:ext cx="2710815" cy="640080"/>
            <a:chOff x="4580572" y="3512283"/>
            <a:chExt cx="2710815" cy="640080"/>
          </a:xfrm>
          <a:solidFill>
            <a:schemeClr val="bg1"/>
          </a:solidFill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C3F71D-2FCF-EE99-824C-836C83F7CFA2}"/>
                </a:ext>
              </a:extLst>
            </p:cNvPr>
            <p:cNvSpPr txBox="1"/>
            <p:nvPr/>
          </p:nvSpPr>
          <p:spPr>
            <a:xfrm>
              <a:off x="4900612" y="3560756"/>
              <a:ext cx="2390775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DBHeavent-Cond" panose="02000506090000020004" pitchFamily="2" charset="-34"/>
                  <a:cs typeface="DBHeavent-Cond" panose="02000506090000020004" pitchFamily="2" charset="-34"/>
                </a:rPr>
                <a:t>แนวทางแก้ไขปัญหา</a:t>
              </a:r>
            </a:p>
          </p:txBody>
        </p:sp>
        <p:pic>
          <p:nvPicPr>
            <p:cNvPr id="18" name="Picture 17" descr="A yellow circle with a black background&#10;&#10;Description automatically generated">
              <a:extLst>
                <a:ext uri="{FF2B5EF4-FFF2-40B4-BE49-F238E27FC236}">
                  <a16:creationId xmlns:a16="http://schemas.microsoft.com/office/drawing/2014/main" id="{37114FD3-044B-B4F2-FE82-21207C829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0572" y="3512283"/>
              <a:ext cx="640080" cy="640080"/>
            </a:xfrm>
            <a:prstGeom prst="rect">
              <a:avLst/>
            </a:prstGeom>
            <a:grpFill/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CB4529-6CEB-D7A2-C3A9-E73E5B9C9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432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0F48BF8-5DBE-16EC-AF99-7A1EB1C7F1D6}"/>
              </a:ext>
            </a:extLst>
          </p:cNvPr>
          <p:cNvSpPr/>
          <p:nvPr/>
        </p:nvSpPr>
        <p:spPr>
          <a:xfrm>
            <a:off x="3949430" y="563144"/>
            <a:ext cx="4464996" cy="679331"/>
          </a:xfrm>
          <a:prstGeom prst="rect">
            <a:avLst/>
          </a:prstGeom>
          <a:solidFill>
            <a:srgbClr val="0834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3427BD-CA6F-9A64-7DF8-7231739E7DF3}"/>
              </a:ext>
            </a:extLst>
          </p:cNvPr>
          <p:cNvSpPr txBox="1"/>
          <p:nvPr/>
        </p:nvSpPr>
        <p:spPr>
          <a:xfrm>
            <a:off x="3949430" y="514504"/>
            <a:ext cx="4464996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 </a:t>
            </a: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ผู้บริหารสูงสุด 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pic>
        <p:nvPicPr>
          <p:cNvPr id="16" name="Picture 15" descr="A person in a suit and tie&#10;&#10;AI-generated content may be incorrect.">
            <a:extLst>
              <a:ext uri="{FF2B5EF4-FFF2-40B4-BE49-F238E27FC236}">
                <a16:creationId xmlns:a16="http://schemas.microsoft.com/office/drawing/2014/main" id="{B314C84B-0352-E370-7316-3AA9A9EDA3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2492" y="887120"/>
            <a:ext cx="2705518" cy="405827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8A5CC30-D775-B388-D538-1196D59782F7}"/>
              </a:ext>
            </a:extLst>
          </p:cNvPr>
          <p:cNvSpPr txBox="1"/>
          <p:nvPr/>
        </p:nvSpPr>
        <p:spPr>
          <a:xfrm>
            <a:off x="2976835" y="4959607"/>
            <a:ext cx="62383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8345C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 </a:t>
            </a: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8345C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ผู้ช่วยศาสตราจารย์ ดร. วิษณุ วงศ์สินศิริกุล</a:t>
            </a:r>
          </a:p>
          <a:p>
            <a:pPr marR="0" lvl="0" algn="ctr" defTabSz="914400" rtl="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lang="th-TH" sz="3600" b="1" dirty="0">
                <a:solidFill>
                  <a:srgbClr val="08345C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เลขาธิการคณะกรรมการการแข่งขันทางการค้า</a:t>
            </a: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rgbClr val="08345C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8345C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924736-FF30-1BC5-3832-67E4A6906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581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09185-96D9-CA7A-ABFA-8A3D5FBCA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1565703-1A9B-1B3F-0AF6-27E7C9682889}"/>
              </a:ext>
            </a:extLst>
          </p:cNvPr>
          <p:cNvSpPr/>
          <p:nvPr/>
        </p:nvSpPr>
        <p:spPr>
          <a:xfrm>
            <a:off x="11299155" y="6336841"/>
            <a:ext cx="626431" cy="521159"/>
          </a:xfrm>
          <a:prstGeom prst="rect">
            <a:avLst/>
          </a:prstGeom>
          <a:solidFill>
            <a:srgbClr val="C9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F89C530-B09B-5A95-0577-16951896E40B}"/>
              </a:ext>
            </a:extLst>
          </p:cNvPr>
          <p:cNvSpPr txBox="1"/>
          <p:nvPr/>
        </p:nvSpPr>
        <p:spPr>
          <a:xfrm>
            <a:off x="6969784" y="6406692"/>
            <a:ext cx="4233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สำนักงานคณะกรรมการการแข่งขันทางการค้า – สำนักงาน กขค.</a:t>
            </a: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0DD541-DA85-F4FD-2258-D78E5566EBF8}"/>
              </a:ext>
            </a:extLst>
          </p:cNvPr>
          <p:cNvSpPr txBox="1"/>
          <p:nvPr/>
        </p:nvSpPr>
        <p:spPr>
          <a:xfrm>
            <a:off x="382772" y="1801649"/>
            <a:ext cx="115428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 u="sng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เป็นองค์กรสมรรถะสูงในการกำกับดูแลการแข่งขันทางการค้าให้เสรีและเป็นธรรม </a:t>
            </a:r>
            <a:br>
              <a:rPr kumimoji="0" lang="th-TH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</a:br>
            <a:r>
              <a:rPr kumimoji="0" lang="th-TH" sz="36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ตามหลักธรรมาภิบาลอย่างมีประสิทธิภาพ และได้รับความเชื่อมั่นจากทุกภาคส่วน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218248-97E9-48EF-2D83-B03E2E11A850}"/>
              </a:ext>
            </a:extLst>
          </p:cNvPr>
          <p:cNvSpPr/>
          <p:nvPr/>
        </p:nvSpPr>
        <p:spPr>
          <a:xfrm>
            <a:off x="266413" y="296185"/>
            <a:ext cx="11659173" cy="830997"/>
          </a:xfrm>
          <a:prstGeom prst="rect">
            <a:avLst/>
          </a:prstGeom>
          <a:solidFill>
            <a:srgbClr val="0834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503369-3A02-D487-E0B5-E7EFF3E2A9BD}"/>
              </a:ext>
            </a:extLst>
          </p:cNvPr>
          <p:cNvSpPr txBox="1"/>
          <p:nvPr/>
        </p:nvSpPr>
        <p:spPr>
          <a:xfrm>
            <a:off x="266413" y="1191703"/>
            <a:ext cx="11659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>
                <a:ln>
                  <a:noFill/>
                </a:ln>
                <a:solidFill>
                  <a:srgbClr val="8B0F1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วิสัยทัศน์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79ACCA4-9F85-DE07-4FB4-A493E7E48D25}"/>
              </a:ext>
            </a:extLst>
          </p:cNvPr>
          <p:cNvSpPr txBox="1"/>
          <p:nvPr/>
        </p:nvSpPr>
        <p:spPr>
          <a:xfrm>
            <a:off x="2719979" y="248752"/>
            <a:ext cx="6752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th-TH" sz="4800" b="1" dirty="0">
                <a:solidFill>
                  <a:prstClr val="white"/>
                </a:solidFill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วิสัยทัศน์ พันธกิจ (ต่อ)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2396D6-DA3C-81CC-FFCB-092439629086}"/>
              </a:ext>
            </a:extLst>
          </p:cNvPr>
          <p:cNvSpPr txBox="1"/>
          <p:nvPr/>
        </p:nvSpPr>
        <p:spPr>
          <a:xfrm>
            <a:off x="266412" y="3753260"/>
            <a:ext cx="11659171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00430" algn="l"/>
              </a:tabLst>
              <a:defRPr/>
            </a:pP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เพิ่มประสิทธิภาพและประสิทธิผล 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srgbClr val="0C4C86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การบังคับใช้กฎหมาย และกำกับดูแลการแข่งขันทางการค้า 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ให้มีความเสรีและเป็นธรรม</a:t>
            </a: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00430" algn="l"/>
              </a:tabLst>
              <a:defRPr/>
            </a:pP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เสริมสร้าง 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srgbClr val="0C4C86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สภาพแวดล้อมทางการค้า 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ให้เอื้อต่อการแข่งขันทางการค้าทั้งภาครัฐและภาคเอกชน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00430" algn="l"/>
              </a:tabLst>
              <a:defRPr/>
            </a:pPr>
            <a:r>
              <a:rPr kumimoji="0" lang="th-TH" sz="2700" b="1" i="0" u="none" strike="noStrike" kern="1200" cap="none" spc="-5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เสริมสร้างและพัฒนา </a:t>
            </a:r>
            <a:r>
              <a:rPr kumimoji="0" lang="th-TH" sz="2700" b="1" i="0" u="none" strike="noStrike" kern="1200" cap="none" spc="-50" normalizeH="0" baseline="0" noProof="0" dirty="0">
                <a:ln>
                  <a:noFill/>
                </a:ln>
                <a:solidFill>
                  <a:srgbClr val="0C4C86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กลไกและความร่วมมือกับทุกภาคส่วน </a:t>
            </a:r>
            <a:r>
              <a:rPr kumimoji="0" lang="th-TH" sz="2700" b="1" i="0" u="none" strike="noStrike" kern="1200" cap="none" spc="-5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ในการพัฒนา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การกำกับดูแลและส่งเสริมการแข่งขันทางการค้า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00430" algn="l"/>
              </a:tabLst>
              <a:defRPr/>
            </a:pP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สร้าง 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srgbClr val="0C4C86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ความตระหนักรู้และส่งเสริมการปฏิบัติตามกฎหมาย 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แก่องค์กรธุรกิจและประชาชน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00430" algn="l"/>
              </a:tabLst>
              <a:defRPr/>
            </a:pPr>
            <a:r>
              <a:rPr kumimoji="0" lang="th-TH" sz="2700" b="1" i="0" u="none" strike="noStrike" kern="1200" cap="none" spc="-2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เพิ่มขีดความสามารถ</a:t>
            </a:r>
            <a:r>
              <a:rPr kumimoji="0" lang="th-TH" sz="2800" b="1" i="0" u="none" strike="noStrike" kern="1200" cap="none" spc="-20" normalizeH="0" baseline="0" noProof="0" dirty="0">
                <a:ln>
                  <a:noFill/>
                </a:ln>
                <a:solidFill>
                  <a:srgbClr val="0C4C86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การบริหารจัดการสู่องค์กรสมรรถนะสูง</a:t>
            </a:r>
            <a:r>
              <a:rPr kumimoji="0" lang="th-TH" sz="2700" b="1" i="0" u="none" strike="noStrike" kern="1200" cap="none" spc="-2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ที่ก้าวทันการเปลี่ยนแปลงตามหลักธรรมาภิบาล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  <a:p>
            <a:pPr marL="179388" marR="0" lvl="0" indent="-1793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>
                <a:tab pos="900430" algn="l"/>
              </a:tabLst>
              <a:defRPr/>
            </a:pP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 สร้างและพัฒนา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C4C86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บุคลากรใ</a:t>
            </a:r>
            <a:r>
              <a:rPr kumimoji="0" lang="th-TH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ห้มีความสามารถสูง มุ่งมั่น และเป็นมืออาชีพ และยึดหลักคุณธรรมจริยธรรม</a:t>
            </a:r>
            <a:endParaRPr kumimoji="0" lang="en-US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943844-1DA5-B6FA-1FDF-4E53861F6E9C}"/>
              </a:ext>
            </a:extLst>
          </p:cNvPr>
          <p:cNvSpPr txBox="1"/>
          <p:nvPr/>
        </p:nvSpPr>
        <p:spPr>
          <a:xfrm>
            <a:off x="382771" y="2980712"/>
            <a:ext cx="115428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 u="sng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>
                <a:ln>
                  <a:noFill/>
                </a:ln>
                <a:solidFill>
                  <a:srgbClr val="8B0F12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พันธกิจ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A2F164-CBE5-57E6-E46F-33FED4EAA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064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0F48BF8-5DBE-16EC-AF99-7A1EB1C7F1D6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9642D59-B116-BCE6-72B0-638D46E4E2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901656"/>
              </p:ext>
            </p:extLst>
          </p:nvPr>
        </p:nvGraphicFramePr>
        <p:xfrm>
          <a:off x="839051" y="2703862"/>
          <a:ext cx="10941145" cy="22747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1335">
                  <a:extLst>
                    <a:ext uri="{9D8B030D-6E8A-4147-A177-3AD203B41FA5}">
                      <a16:colId xmlns:a16="http://schemas.microsoft.com/office/drawing/2014/main" val="147304077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93221492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1538562470"/>
                    </a:ext>
                  </a:extLst>
                </a:gridCol>
                <a:gridCol w="1650126">
                  <a:extLst>
                    <a:ext uri="{9D8B030D-6E8A-4147-A177-3AD203B41FA5}">
                      <a16:colId xmlns:a16="http://schemas.microsoft.com/office/drawing/2014/main" val="4275475633"/>
                    </a:ext>
                  </a:extLst>
                </a:gridCol>
                <a:gridCol w="1350606">
                  <a:extLst>
                    <a:ext uri="{9D8B030D-6E8A-4147-A177-3AD203B41FA5}">
                      <a16:colId xmlns:a16="http://schemas.microsoft.com/office/drawing/2014/main" val="2368054284"/>
                    </a:ext>
                  </a:extLst>
                </a:gridCol>
                <a:gridCol w="1050916">
                  <a:extLst>
                    <a:ext uri="{9D8B030D-6E8A-4147-A177-3AD203B41FA5}">
                      <a16:colId xmlns:a16="http://schemas.microsoft.com/office/drawing/2014/main" val="982910615"/>
                    </a:ext>
                  </a:extLst>
                </a:gridCol>
              </a:tblGrid>
              <a:tr h="2762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2568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เปรียบเทียบ 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(2) และ (3)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72191"/>
                  </a:ext>
                </a:extLst>
              </a:tr>
              <a:tr h="243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เพิ่มขึ้น/ลดลง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57255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219.3142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228.5834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207.2309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(21.3525) 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(9.34) 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643399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659130" indent="-63817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 </a:t>
                      </a: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รายจ่ายประจำ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159.3776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172.4878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179.9087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7.4209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4.30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4750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659130" indent="-63817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 </a:t>
                      </a: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รายจ่ายลงทุน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59.9366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56.0956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27.3222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(28.7734)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(51.29)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98458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3E46825-343A-A591-014F-0012DC23C5E6}"/>
              </a:ext>
            </a:extLst>
          </p:cNvPr>
          <p:cNvSpPr txBox="1"/>
          <p:nvPr/>
        </p:nvSpPr>
        <p:spPr>
          <a:xfrm>
            <a:off x="599890" y="1787667"/>
            <a:ext cx="4230901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1. จำแนกตามลักษณะรายจ่าย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5D56C866-DCE6-FBD5-FA70-0BCAD0D7304E}"/>
              </a:ext>
            </a:extLst>
          </p:cNvPr>
          <p:cNvSpPr/>
          <p:nvPr/>
        </p:nvSpPr>
        <p:spPr>
          <a:xfrm>
            <a:off x="9445557" y="3906491"/>
            <a:ext cx="252920" cy="21803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3DC8E994-E1E4-2A91-3F1A-E8179004E412}"/>
              </a:ext>
            </a:extLst>
          </p:cNvPr>
          <p:cNvSpPr/>
          <p:nvPr/>
        </p:nvSpPr>
        <p:spPr>
          <a:xfrm flipV="1">
            <a:off x="9445557" y="4673037"/>
            <a:ext cx="252920" cy="21803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B49882D6-E1F4-D16A-9CE1-88BE52F20680}"/>
              </a:ext>
            </a:extLst>
          </p:cNvPr>
          <p:cNvSpPr/>
          <p:nvPr/>
        </p:nvSpPr>
        <p:spPr>
          <a:xfrm>
            <a:off x="9445557" y="4297983"/>
            <a:ext cx="252920" cy="21803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E18381A7-65B6-B774-FC6A-45566B6DAA6C}"/>
              </a:ext>
            </a:extLst>
          </p:cNvPr>
          <p:cNvSpPr/>
          <p:nvPr/>
        </p:nvSpPr>
        <p:spPr>
          <a:xfrm>
            <a:off x="10807429" y="3906491"/>
            <a:ext cx="252920" cy="21803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00C98C7D-58A0-2CAB-15A5-CC4184AF2516}"/>
              </a:ext>
            </a:extLst>
          </p:cNvPr>
          <p:cNvSpPr/>
          <p:nvPr/>
        </p:nvSpPr>
        <p:spPr>
          <a:xfrm flipV="1">
            <a:off x="10807429" y="4673037"/>
            <a:ext cx="252920" cy="21803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33184807-ED13-9EA6-2A5C-A3D2C208268D}"/>
              </a:ext>
            </a:extLst>
          </p:cNvPr>
          <p:cNvSpPr/>
          <p:nvPr/>
        </p:nvSpPr>
        <p:spPr>
          <a:xfrm>
            <a:off x="10807429" y="4297983"/>
            <a:ext cx="252920" cy="218034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2FBEE3-B97C-A078-7FEC-0532C6258990}"/>
              </a:ext>
            </a:extLst>
          </p:cNvPr>
          <p:cNvSpPr txBox="1"/>
          <p:nvPr/>
        </p:nvSpPr>
        <p:spPr>
          <a:xfrm>
            <a:off x="3812865" y="729632"/>
            <a:ext cx="4837870" cy="78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ภาพรวมงบประมาณ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CE6235-C4C5-B616-1169-AFF3E5DF8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4107F5-D101-5189-1B5F-5AD304294D22}"/>
              </a:ext>
            </a:extLst>
          </p:cNvPr>
          <p:cNvSpPr txBox="1"/>
          <p:nvPr/>
        </p:nvSpPr>
        <p:spPr>
          <a:xfrm>
            <a:off x="10441206" y="2246978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514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62EBDF-290F-4040-2A91-43896E97E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F1FE100-03A8-55D1-59C0-0274F9C2F32B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97A8C68-AF21-6948-6209-7604618E2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77176"/>
              </p:ext>
            </p:extLst>
          </p:nvPr>
        </p:nvGraphicFramePr>
        <p:xfrm>
          <a:off x="839051" y="2499582"/>
          <a:ext cx="10941145" cy="3404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1335">
                  <a:extLst>
                    <a:ext uri="{9D8B030D-6E8A-4147-A177-3AD203B41FA5}">
                      <a16:colId xmlns:a16="http://schemas.microsoft.com/office/drawing/2014/main" val="147304077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93221492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1538562470"/>
                    </a:ext>
                  </a:extLst>
                </a:gridCol>
                <a:gridCol w="1650126">
                  <a:extLst>
                    <a:ext uri="{9D8B030D-6E8A-4147-A177-3AD203B41FA5}">
                      <a16:colId xmlns:a16="http://schemas.microsoft.com/office/drawing/2014/main" val="4275475633"/>
                    </a:ext>
                  </a:extLst>
                </a:gridCol>
                <a:gridCol w="1350606">
                  <a:extLst>
                    <a:ext uri="{9D8B030D-6E8A-4147-A177-3AD203B41FA5}">
                      <a16:colId xmlns:a16="http://schemas.microsoft.com/office/drawing/2014/main" val="2368054284"/>
                    </a:ext>
                  </a:extLst>
                </a:gridCol>
                <a:gridCol w="1050916">
                  <a:extLst>
                    <a:ext uri="{9D8B030D-6E8A-4147-A177-3AD203B41FA5}">
                      <a16:colId xmlns:a16="http://schemas.microsoft.com/office/drawing/2014/main" val="982910615"/>
                    </a:ext>
                  </a:extLst>
                </a:gridCol>
              </a:tblGrid>
              <a:tr h="2762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2568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เปรียบเทียบ 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(2) และ (3)</a:t>
                      </a:r>
                      <a:endParaRPr lang="en-US" sz="2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72191"/>
                  </a:ext>
                </a:extLst>
              </a:tr>
              <a:tr h="243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เพิ่มขึ้น/ลดลง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2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57255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219.3142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228.5834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207.2309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(21.3525)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(9.34) 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643399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2.1 </a:t>
                      </a: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งบบุคลากร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4750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2.2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งบดำเนินงาน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98458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2.3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งบลงทุน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50099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2.4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งบเงินอุดหนุน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219.3142 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228.5834 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207.2309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(21.3525) 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2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(9.34) 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72986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2.5 </a:t>
                      </a: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งบรายจ่ายอื่น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2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2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09947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90D409B-FAF4-FBEF-C63E-E98831DE032F}"/>
              </a:ext>
            </a:extLst>
          </p:cNvPr>
          <p:cNvSpPr txBox="1"/>
          <p:nvPr/>
        </p:nvSpPr>
        <p:spPr>
          <a:xfrm>
            <a:off x="677713" y="1661211"/>
            <a:ext cx="3462966" cy="662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2. จำแนกตามงบรายจ่าย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79814AE9-A74F-6094-A4E9-B24A61F63D50}"/>
              </a:ext>
            </a:extLst>
          </p:cNvPr>
          <p:cNvSpPr/>
          <p:nvPr/>
        </p:nvSpPr>
        <p:spPr>
          <a:xfrm flipV="1">
            <a:off x="9445557" y="5237241"/>
            <a:ext cx="252920" cy="21803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1362A4F5-416D-91AC-233C-398F9316D72B}"/>
              </a:ext>
            </a:extLst>
          </p:cNvPr>
          <p:cNvSpPr/>
          <p:nvPr/>
        </p:nvSpPr>
        <p:spPr>
          <a:xfrm flipV="1">
            <a:off x="10807429" y="5237241"/>
            <a:ext cx="252920" cy="21803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444EA7-906B-0500-531A-0C69B20ACE9A}"/>
              </a:ext>
            </a:extLst>
          </p:cNvPr>
          <p:cNvSpPr txBox="1"/>
          <p:nvPr/>
        </p:nvSpPr>
        <p:spPr>
          <a:xfrm>
            <a:off x="3812865" y="729632"/>
            <a:ext cx="4837870" cy="78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ภาพรวมงบประมาณ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0F3E7369-6DF9-4363-23AB-B400DCBFF369}"/>
              </a:ext>
            </a:extLst>
          </p:cNvPr>
          <p:cNvSpPr/>
          <p:nvPr/>
        </p:nvSpPr>
        <p:spPr>
          <a:xfrm flipV="1">
            <a:off x="9445557" y="3730211"/>
            <a:ext cx="252920" cy="21803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59681722-ED96-8B1C-4B84-C996ABB5A5A9}"/>
              </a:ext>
            </a:extLst>
          </p:cNvPr>
          <p:cNvSpPr/>
          <p:nvPr/>
        </p:nvSpPr>
        <p:spPr>
          <a:xfrm flipV="1">
            <a:off x="10807429" y="3730211"/>
            <a:ext cx="252920" cy="21803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04254F-4762-3A8E-B2FD-941A7E97D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5F3113-D308-5C5C-2E50-A08F9A9672F0}"/>
              </a:ext>
            </a:extLst>
          </p:cNvPr>
          <p:cNvSpPr txBox="1"/>
          <p:nvPr/>
        </p:nvSpPr>
        <p:spPr>
          <a:xfrm>
            <a:off x="10460662" y="2042696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44950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4B8A76-A3E6-981D-4018-C8629AB80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33E7BE4-4F3E-0B49-6D59-49A5D0B3FD67}"/>
              </a:ext>
            </a:extLst>
          </p:cNvPr>
          <p:cNvSpPr/>
          <p:nvPr/>
        </p:nvSpPr>
        <p:spPr>
          <a:xfrm>
            <a:off x="761227" y="467002"/>
            <a:ext cx="10941145" cy="6628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F6700A-E35D-1E87-CDF9-3A7285D45E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229188"/>
              </p:ext>
            </p:extLst>
          </p:nvPr>
        </p:nvGraphicFramePr>
        <p:xfrm>
          <a:off x="761228" y="1539355"/>
          <a:ext cx="10941145" cy="4876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1335">
                  <a:extLst>
                    <a:ext uri="{9D8B030D-6E8A-4147-A177-3AD203B41FA5}">
                      <a16:colId xmlns:a16="http://schemas.microsoft.com/office/drawing/2014/main" val="147304077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93221492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1538562470"/>
                    </a:ext>
                  </a:extLst>
                </a:gridCol>
                <a:gridCol w="1650126">
                  <a:extLst>
                    <a:ext uri="{9D8B030D-6E8A-4147-A177-3AD203B41FA5}">
                      <a16:colId xmlns:a16="http://schemas.microsoft.com/office/drawing/2014/main" val="4275475633"/>
                    </a:ext>
                  </a:extLst>
                </a:gridCol>
                <a:gridCol w="1350606">
                  <a:extLst>
                    <a:ext uri="{9D8B030D-6E8A-4147-A177-3AD203B41FA5}">
                      <a16:colId xmlns:a16="http://schemas.microsoft.com/office/drawing/2014/main" val="2368054284"/>
                    </a:ext>
                  </a:extLst>
                </a:gridCol>
                <a:gridCol w="1050916">
                  <a:extLst>
                    <a:ext uri="{9D8B030D-6E8A-4147-A177-3AD203B41FA5}">
                      <a16:colId xmlns:a16="http://schemas.microsoft.com/office/drawing/2014/main" val="982910615"/>
                    </a:ext>
                  </a:extLst>
                </a:gridCol>
              </a:tblGrid>
              <a:tr h="276225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2568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เปรียบเทียบ 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(2) และ (3)</a:t>
                      </a:r>
                      <a:endParaRPr lang="en-US" sz="14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72191"/>
                  </a:ext>
                </a:extLst>
              </a:tr>
              <a:tr h="243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เพิ่มขึ้น/ลดลง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57255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3.1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เงินนอกงบประมาณสะสมคงเหลือยกมา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221.0045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313.0275 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225.6888 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(87.3387)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(27.90)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4750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3.2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รายได้ประเภทเงินนอกงบประมาณ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219.9142 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231.2447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210.2021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(21.0426)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(9.</a:t>
                      </a:r>
                      <a:r>
                        <a:rPr lang="th-TH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10</a:t>
                      </a: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98458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3.3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รวมเงินนอกงบประมาณทั้งสิ้น </a:t>
                      </a: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3.1</a:t>
                      </a: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+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3.2</a:t>
                      </a: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440.9187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544.2722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435.8909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(108.3813)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(19.91)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500997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3.4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นำไปสมทบกับงบประมาณ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72986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งบบุคลากร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099473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งบดำเนินงาน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2943221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งบลงทุน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451622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งบเงินอุดหนุน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997858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งบรายจ่ายอื่น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879710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3.5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คงเหลือหลังหักเงินนำไปสมทบกับงบประมาณ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3.3-3.4</a:t>
                      </a: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440.9187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544.2722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435.8909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(108.3813)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(19.91)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953841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indent="20955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3.6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แผนการใช้จ่ายอื่น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127.8912 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318.5834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354.4717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35.8883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11.2</a:t>
                      </a:r>
                      <a:r>
                        <a:rPr lang="th-TH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</a:t>
                      </a: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365216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ภารกิจพื้นฐาน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127.8912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309.5834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344.7516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35.1682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11.3</a:t>
                      </a: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</a:t>
                      </a: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640242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TH SarabunPSK" panose="020B0500040200020003" pitchFamily="34" charset="-34"/>
                        <a:buChar char="-"/>
                        <a:tabLst>
                          <a:tab pos="270510" algn="l"/>
                          <a:tab pos="450215" algn="l"/>
                          <a:tab pos="55308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รายจ่ายประจำ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67.9546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253.4878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344.7516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91.2638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36.00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745868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TH SarabunPSK" panose="020B0500040200020003" pitchFamily="34" charset="-34"/>
                        <a:buChar char="-"/>
                        <a:tabLst>
                          <a:tab pos="270510" algn="l"/>
                          <a:tab pos="450215" algn="l"/>
                          <a:tab pos="553085" algn="l"/>
                          <a:tab pos="1260475" algn="l"/>
                        </a:tabLst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รายจ่ายลงทุน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59.9366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56.0956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(56.0956)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(100.00)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2388248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+mj-lt"/>
                        <a:buAutoNum type="arabicParenBoth"/>
                        <a:tabLst>
                          <a:tab pos="270510" algn="l"/>
                          <a:tab pos="450215" algn="l"/>
                          <a:tab pos="55308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ภารกิจเพื่อการพัฒนา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9.0000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9.7201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0.7201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8.00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26640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TH SarabunPSK" panose="020B0500040200020003" pitchFamily="34" charset="-34"/>
                        <a:buChar char="-"/>
                        <a:tabLst>
                          <a:tab pos="270510" algn="l"/>
                          <a:tab pos="450215" algn="l"/>
                          <a:tab pos="55308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รายจ่ายประจำ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9.0000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9.7201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0.7201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8.00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211626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 marL="342900" lvl="0" indent="-342900" rtl="0">
                        <a:lnSpc>
                          <a:spcPct val="107000"/>
                        </a:lnSpc>
                        <a:buFont typeface="TH SarabunPSK" panose="020B0500040200020003" pitchFamily="34" charset="-34"/>
                        <a:buChar char="-"/>
                        <a:tabLst>
                          <a:tab pos="270510" algn="l"/>
                          <a:tab pos="450215" algn="l"/>
                          <a:tab pos="553085" algn="l"/>
                          <a:tab pos="1260475" algn="l"/>
                        </a:tabLst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รายจ่ายลงทุน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638341"/>
                  </a:ext>
                </a:extLst>
              </a:tr>
              <a:tr h="1416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553085" algn="l"/>
                          <a:tab pos="1260475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3.7 </a:t>
                      </a: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คงเหลือ </a:t>
                      </a: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3.5-3.6</a:t>
                      </a:r>
                      <a:r>
                        <a:rPr lang="th-TH" sz="14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313.0275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225.6888 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(225.6888)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(100.00)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58818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FE669AF-FD9A-3669-AC5A-5EA769DEEE4E}"/>
              </a:ext>
            </a:extLst>
          </p:cNvPr>
          <p:cNvSpPr txBox="1"/>
          <p:nvPr/>
        </p:nvSpPr>
        <p:spPr>
          <a:xfrm>
            <a:off x="625040" y="1081719"/>
            <a:ext cx="4229062" cy="47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3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 เง</a:t>
            </a:r>
            <a:r>
              <a:rPr lang="th-TH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ินนอกงบประมาณของหน่วยรับงบประมาณ</a:t>
            </a:r>
            <a:endParaRPr kumimoji="0" lang="th-TH" sz="24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1FEDBC-BA3C-8829-C71C-8ACCBD536817}"/>
              </a:ext>
            </a:extLst>
          </p:cNvPr>
          <p:cNvSpPr txBox="1"/>
          <p:nvPr/>
        </p:nvSpPr>
        <p:spPr>
          <a:xfrm>
            <a:off x="3812864" y="428090"/>
            <a:ext cx="4837870" cy="6628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ภาพรวมงบประมาณ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35D37883-A9A4-A8C5-AC9E-097DEACC0EBC}"/>
              </a:ext>
            </a:extLst>
          </p:cNvPr>
          <p:cNvSpPr/>
          <p:nvPr/>
        </p:nvSpPr>
        <p:spPr>
          <a:xfrm flipV="1">
            <a:off x="9362870" y="4304675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580234E9-A00D-6FFF-97D0-4F80FD9BDF46}"/>
              </a:ext>
            </a:extLst>
          </p:cNvPr>
          <p:cNvSpPr/>
          <p:nvPr/>
        </p:nvSpPr>
        <p:spPr>
          <a:xfrm>
            <a:off x="9363844" y="4706071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537EBF91-9148-A2D6-0D44-B3CE63E73D20}"/>
              </a:ext>
            </a:extLst>
          </p:cNvPr>
          <p:cNvSpPr/>
          <p:nvPr/>
        </p:nvSpPr>
        <p:spPr>
          <a:xfrm>
            <a:off x="9363844" y="4927122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47DF57A-462A-C05F-03E6-91CCF1C0D289}"/>
              </a:ext>
            </a:extLst>
          </p:cNvPr>
          <p:cNvSpPr/>
          <p:nvPr/>
        </p:nvSpPr>
        <p:spPr>
          <a:xfrm>
            <a:off x="9363844" y="5151251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11A86111-D47B-78CA-58A2-0F4ED1E86F0D}"/>
              </a:ext>
            </a:extLst>
          </p:cNvPr>
          <p:cNvSpPr/>
          <p:nvPr/>
        </p:nvSpPr>
        <p:spPr>
          <a:xfrm>
            <a:off x="9363844" y="5589415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0B9473B7-1E0F-CEA9-D23A-C6EA60B9113E}"/>
              </a:ext>
            </a:extLst>
          </p:cNvPr>
          <p:cNvSpPr/>
          <p:nvPr/>
        </p:nvSpPr>
        <p:spPr>
          <a:xfrm>
            <a:off x="9363844" y="5810402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F1FEB00B-09E1-F711-FA18-1F9BCE78B49D}"/>
              </a:ext>
            </a:extLst>
          </p:cNvPr>
          <p:cNvSpPr/>
          <p:nvPr/>
        </p:nvSpPr>
        <p:spPr>
          <a:xfrm flipV="1">
            <a:off x="9362870" y="6241283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0BAF773A-10AC-C630-A108-881AF36ABE32}"/>
              </a:ext>
            </a:extLst>
          </p:cNvPr>
          <p:cNvSpPr/>
          <p:nvPr/>
        </p:nvSpPr>
        <p:spPr>
          <a:xfrm flipV="1">
            <a:off x="9362870" y="2716246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92B7003A-1B99-AF04-9CEE-5AB84A108AEF}"/>
              </a:ext>
            </a:extLst>
          </p:cNvPr>
          <p:cNvSpPr/>
          <p:nvPr/>
        </p:nvSpPr>
        <p:spPr>
          <a:xfrm flipV="1">
            <a:off x="9362870" y="2493204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034405ED-9085-CA9E-1CEC-872C28DD74C3}"/>
              </a:ext>
            </a:extLst>
          </p:cNvPr>
          <p:cNvSpPr/>
          <p:nvPr/>
        </p:nvSpPr>
        <p:spPr>
          <a:xfrm flipV="1">
            <a:off x="9362870" y="2274682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79C2F3E6-7B09-455D-B383-B6563E78B8DF}"/>
              </a:ext>
            </a:extLst>
          </p:cNvPr>
          <p:cNvSpPr/>
          <p:nvPr/>
        </p:nvSpPr>
        <p:spPr>
          <a:xfrm flipV="1">
            <a:off x="10771257" y="4304675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9EEBE309-F07E-17EA-2B4F-859E7890CF37}"/>
              </a:ext>
            </a:extLst>
          </p:cNvPr>
          <p:cNvSpPr/>
          <p:nvPr/>
        </p:nvSpPr>
        <p:spPr>
          <a:xfrm>
            <a:off x="10772231" y="4706071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5E9E434D-396B-6FAB-224C-4C609B3958AB}"/>
              </a:ext>
            </a:extLst>
          </p:cNvPr>
          <p:cNvSpPr/>
          <p:nvPr/>
        </p:nvSpPr>
        <p:spPr>
          <a:xfrm>
            <a:off x="10772231" y="4927122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C25641B-7645-09AE-C290-731630ED4CFF}"/>
              </a:ext>
            </a:extLst>
          </p:cNvPr>
          <p:cNvSpPr/>
          <p:nvPr/>
        </p:nvSpPr>
        <p:spPr>
          <a:xfrm>
            <a:off x="10772231" y="5151251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35E8F295-1879-3841-1878-5D1796955B92}"/>
              </a:ext>
            </a:extLst>
          </p:cNvPr>
          <p:cNvSpPr/>
          <p:nvPr/>
        </p:nvSpPr>
        <p:spPr>
          <a:xfrm>
            <a:off x="10772231" y="5589415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46A30388-BB04-8A20-4D72-CED9698BC6A6}"/>
              </a:ext>
            </a:extLst>
          </p:cNvPr>
          <p:cNvSpPr/>
          <p:nvPr/>
        </p:nvSpPr>
        <p:spPr>
          <a:xfrm>
            <a:off x="10772231" y="5810402"/>
            <a:ext cx="182880" cy="13716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2A04DC6A-B9BC-DEF9-26E8-296E70AD0B1E}"/>
              </a:ext>
            </a:extLst>
          </p:cNvPr>
          <p:cNvSpPr/>
          <p:nvPr/>
        </p:nvSpPr>
        <p:spPr>
          <a:xfrm flipV="1">
            <a:off x="10771257" y="6241283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A10C224B-A5CB-4DC6-9EAD-D49B4519519F}"/>
              </a:ext>
            </a:extLst>
          </p:cNvPr>
          <p:cNvSpPr/>
          <p:nvPr/>
        </p:nvSpPr>
        <p:spPr>
          <a:xfrm flipV="1">
            <a:off x="10771257" y="2716246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F8832826-6FE6-DE1C-9982-0208C66DBF3B}"/>
              </a:ext>
            </a:extLst>
          </p:cNvPr>
          <p:cNvSpPr/>
          <p:nvPr/>
        </p:nvSpPr>
        <p:spPr>
          <a:xfrm flipV="1">
            <a:off x="10771257" y="2493204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1C0093CA-415E-3BF6-4E15-7A654ADE4EB9}"/>
              </a:ext>
            </a:extLst>
          </p:cNvPr>
          <p:cNvSpPr/>
          <p:nvPr/>
        </p:nvSpPr>
        <p:spPr>
          <a:xfrm flipV="1">
            <a:off x="10771257" y="2274682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18AFCA-E2B0-39F4-933C-ACBBA7DC0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A913B4D2-9F3D-36B1-3242-E66B9A829F11}"/>
              </a:ext>
            </a:extLst>
          </p:cNvPr>
          <p:cNvSpPr/>
          <p:nvPr/>
        </p:nvSpPr>
        <p:spPr>
          <a:xfrm flipV="1">
            <a:off x="9362870" y="5355056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102C099-C4D9-E7B0-86BF-4E3E9C74A471}"/>
              </a:ext>
            </a:extLst>
          </p:cNvPr>
          <p:cNvSpPr/>
          <p:nvPr/>
        </p:nvSpPr>
        <p:spPr>
          <a:xfrm flipV="1">
            <a:off x="10771257" y="5355056"/>
            <a:ext cx="182880" cy="137160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6ABA76-6F38-00B2-4CDD-C9BB876A3042}"/>
              </a:ext>
            </a:extLst>
          </p:cNvPr>
          <p:cNvSpPr txBox="1"/>
          <p:nvPr/>
        </p:nvSpPr>
        <p:spPr>
          <a:xfrm>
            <a:off x="10382839" y="1196387"/>
            <a:ext cx="13877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sz="1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95612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ACE69D-EF79-75BE-E33D-52E6B60FF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B941341-44A9-17ED-FF22-B34AA3D8F106}"/>
              </a:ext>
            </a:extLst>
          </p:cNvPr>
          <p:cNvSpPr/>
          <p:nvPr/>
        </p:nvSpPr>
        <p:spPr>
          <a:xfrm>
            <a:off x="761228" y="703349"/>
            <a:ext cx="10941145" cy="8309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C8DCAE6-4312-C862-C759-61A14D777E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53657"/>
              </p:ext>
            </p:extLst>
          </p:nvPr>
        </p:nvGraphicFramePr>
        <p:xfrm>
          <a:off x="839051" y="2123066"/>
          <a:ext cx="10941145" cy="42062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1335">
                  <a:extLst>
                    <a:ext uri="{9D8B030D-6E8A-4147-A177-3AD203B41FA5}">
                      <a16:colId xmlns:a16="http://schemas.microsoft.com/office/drawing/2014/main" val="147304077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932214924"/>
                    </a:ext>
                  </a:extLst>
                </a:gridCol>
                <a:gridCol w="1794081">
                  <a:extLst>
                    <a:ext uri="{9D8B030D-6E8A-4147-A177-3AD203B41FA5}">
                      <a16:colId xmlns:a16="http://schemas.microsoft.com/office/drawing/2014/main" val="1538562470"/>
                    </a:ext>
                  </a:extLst>
                </a:gridCol>
                <a:gridCol w="1650126">
                  <a:extLst>
                    <a:ext uri="{9D8B030D-6E8A-4147-A177-3AD203B41FA5}">
                      <a16:colId xmlns:a16="http://schemas.microsoft.com/office/drawing/2014/main" val="4275475633"/>
                    </a:ext>
                  </a:extLst>
                </a:gridCol>
                <a:gridCol w="1350606">
                  <a:extLst>
                    <a:ext uri="{9D8B030D-6E8A-4147-A177-3AD203B41FA5}">
                      <a16:colId xmlns:a16="http://schemas.microsoft.com/office/drawing/2014/main" val="2368054284"/>
                    </a:ext>
                  </a:extLst>
                </a:gridCol>
                <a:gridCol w="1050916">
                  <a:extLst>
                    <a:ext uri="{9D8B030D-6E8A-4147-A177-3AD203B41FA5}">
                      <a16:colId xmlns:a16="http://schemas.microsoft.com/office/drawing/2014/main" val="982910615"/>
                    </a:ext>
                  </a:extLst>
                </a:gridCol>
              </a:tblGrid>
              <a:tr h="59597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2567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2568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ปี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2569</a:t>
                      </a: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เปรียบเทียบ 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(2) และ (3)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372191"/>
                  </a:ext>
                </a:extLst>
              </a:tr>
              <a:tr h="2923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เพิ่มขึ้น/ลดลง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8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161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572557"/>
                  </a:ext>
                </a:extLst>
              </a:tr>
              <a:tr h="2273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buNone/>
                        <a:tabLst>
                          <a:tab pos="270510" algn="l"/>
                          <a:tab pos="450215" algn="l"/>
                          <a:tab pos="1260475" algn="l"/>
                        </a:tabLst>
                      </a:pPr>
                      <a:r>
                        <a:rPr lang="th-TH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en-US" sz="1400" b="1" dirty="0">
                        <a:solidFill>
                          <a:schemeClr val="bg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219.3142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228.5834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207.2309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(21.3525)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buNone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(9.34)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5353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2643399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 algn="thaiDist">
                        <a:buNone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4.1 แผนงานพื้นฐาน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128.5860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122.3975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69.0170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(53.3805)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(43.61)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47507"/>
                  </a:ext>
                </a:extLst>
              </a:tr>
              <a:tr h="441510">
                <a:tc>
                  <a:txBody>
                    <a:bodyPr/>
                    <a:lstStyle/>
                    <a:p>
                      <a:pPr algn="thaiDist">
                        <a:buNone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แผนงานพื้นฐานด้านการปรับสมดุลและพัฒนาระบบ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thaiDist">
                        <a:buNone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การบริหารจัดการภาครัฐ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128.5860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122.3975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69.0170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(53.3805)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(43.61)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984587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 algn="thaiDist">
                        <a:buNone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4.2 แผนงานยุทธศาสตร์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8.2303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18.1860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30.1124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11.9264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65.58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8500997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 marL="342900" indent="-342900" algn="thaiDist">
                        <a:buAutoNum type="arabicParenBoth"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แผนงานยุทธศาสตร์ส่งเสริมความสัมพันธ์ระหว่างประเทศ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2.5756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8.5803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7.7236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(0.8567)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(9.98)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72986"/>
                  </a:ext>
                </a:extLst>
              </a:tr>
              <a:tr h="441510">
                <a:tc>
                  <a:txBody>
                    <a:bodyPr/>
                    <a:lstStyle/>
                    <a:p>
                      <a:pPr algn="thaiDist">
                        <a:buNone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แผนงานยุทธศาสตร์การส่งเสริมวิสาหกิจขนาดกลางและขนาดย่อมที่เข้มแข็งแข่งขันได้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0.3345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5.0149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1,399.22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5.01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4099473"/>
                  </a:ext>
                </a:extLst>
              </a:tr>
              <a:tr h="44151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) แผนงานยุทธศาสตร์พัฒนาบริการประชาชนและการพัฒนาประสิทธิภาพภาครัฐ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1.3697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9.6477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8.2780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604.37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944593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(4) แผนงานยุทธศาสตร์พัฒนากฎหมายและกระบวนการยุติธรรม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5.6547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7.9015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7.7262</a:t>
                      </a:r>
                      <a:endParaRPr lang="en-US" sz="14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(0.1753)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(2.22)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23420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 algn="thaiDist">
                        <a:buNone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4.3 แผนงานบูรณาการ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13.6807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13.6807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6314321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 marL="342900" indent="-342900" algn="thaiDist">
                        <a:buAutoNum type="arabicParenBoth"/>
                      </a:pPr>
                      <a:r>
                        <a:rPr lang="th-TH" sz="14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แผนงานบูรณาการดิจิทัล</a:t>
                      </a:r>
                      <a:endParaRPr lang="en-US" sz="14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4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13.6807</a:t>
                      </a:r>
                      <a:endParaRPr lang="en-US" sz="14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13.6807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-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557235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4.4 แผนงานบุคลากรภาครัฐ 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82.4979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87.9999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94.4208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6.4209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7.30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7561825"/>
                  </a:ext>
                </a:extLst>
              </a:tr>
              <a:tr h="22075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4.5 รายการค่าดำเนินการภาครัฐ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b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4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-</a:t>
                      </a:r>
                      <a:endParaRPr lang="en-US" sz="14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02535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00668CA-00E4-5332-E0A1-41A2B7E4A4A7}"/>
              </a:ext>
            </a:extLst>
          </p:cNvPr>
          <p:cNvSpPr txBox="1"/>
          <p:nvPr/>
        </p:nvSpPr>
        <p:spPr>
          <a:xfrm>
            <a:off x="670029" y="1534346"/>
            <a:ext cx="9188586" cy="536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4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. งบประมาณตามยุทธศาสตร์การจัดสรรงบประมาณ จำแนกตามกลุ่มแผนงาน 3 ปีย้อนหลัง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1DA96C53-E306-0BA4-684B-2ABB7B96F944}"/>
              </a:ext>
            </a:extLst>
          </p:cNvPr>
          <p:cNvSpPr/>
          <p:nvPr/>
        </p:nvSpPr>
        <p:spPr>
          <a:xfrm flipV="1">
            <a:off x="9445557" y="5270184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4D56AD56-C604-7444-5600-0993645B0800}"/>
              </a:ext>
            </a:extLst>
          </p:cNvPr>
          <p:cNvSpPr/>
          <p:nvPr/>
        </p:nvSpPr>
        <p:spPr>
          <a:xfrm flipV="1">
            <a:off x="10807429" y="5270183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69B0AF9-9B45-914E-2C6C-5F3D1A922850}"/>
              </a:ext>
            </a:extLst>
          </p:cNvPr>
          <p:cNvSpPr txBox="1"/>
          <p:nvPr/>
        </p:nvSpPr>
        <p:spPr>
          <a:xfrm>
            <a:off x="3812865" y="729632"/>
            <a:ext cx="4837870" cy="78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ภาพรวมงบประมาณ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7B33B36C-0C44-81F6-E6C7-867F238002C7}"/>
              </a:ext>
            </a:extLst>
          </p:cNvPr>
          <p:cNvSpPr/>
          <p:nvPr/>
        </p:nvSpPr>
        <p:spPr>
          <a:xfrm flipV="1">
            <a:off x="9445557" y="3272049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13B6FE8E-831A-0238-9131-6C0ED1D852EC}"/>
              </a:ext>
            </a:extLst>
          </p:cNvPr>
          <p:cNvSpPr/>
          <p:nvPr/>
        </p:nvSpPr>
        <p:spPr>
          <a:xfrm flipV="1">
            <a:off x="10807429" y="3272048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AD2E0B94-5EE6-2474-B8ED-22B7368BFAC6}"/>
              </a:ext>
            </a:extLst>
          </p:cNvPr>
          <p:cNvSpPr/>
          <p:nvPr/>
        </p:nvSpPr>
        <p:spPr>
          <a:xfrm flipV="1">
            <a:off x="9445557" y="3512412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02EE989E-EA7F-F025-B2BE-9A163ECD603E}"/>
              </a:ext>
            </a:extLst>
          </p:cNvPr>
          <p:cNvSpPr/>
          <p:nvPr/>
        </p:nvSpPr>
        <p:spPr>
          <a:xfrm flipV="1">
            <a:off x="10807429" y="3512411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C4470AEB-BDD9-68AF-B72B-BC47DDED6267}"/>
              </a:ext>
            </a:extLst>
          </p:cNvPr>
          <p:cNvSpPr/>
          <p:nvPr/>
        </p:nvSpPr>
        <p:spPr>
          <a:xfrm flipV="1">
            <a:off x="9445557" y="4164959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A6DB60D9-DB31-0AE3-005C-1F920CB3578D}"/>
              </a:ext>
            </a:extLst>
          </p:cNvPr>
          <p:cNvSpPr/>
          <p:nvPr/>
        </p:nvSpPr>
        <p:spPr>
          <a:xfrm flipV="1">
            <a:off x="10807429" y="4164958"/>
            <a:ext cx="173150" cy="149267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AEFE6E3D-1ECC-6156-427C-4D22BA1361C4}"/>
              </a:ext>
            </a:extLst>
          </p:cNvPr>
          <p:cNvSpPr/>
          <p:nvPr/>
        </p:nvSpPr>
        <p:spPr>
          <a:xfrm>
            <a:off x="9445557" y="3935401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7B7349ED-0CAD-25E3-7CA2-12AB81179677}"/>
              </a:ext>
            </a:extLst>
          </p:cNvPr>
          <p:cNvSpPr/>
          <p:nvPr/>
        </p:nvSpPr>
        <p:spPr>
          <a:xfrm>
            <a:off x="10807429" y="3935400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8A13080E-83E1-8959-3C12-6C18B0DAC68C}"/>
              </a:ext>
            </a:extLst>
          </p:cNvPr>
          <p:cNvSpPr/>
          <p:nvPr/>
        </p:nvSpPr>
        <p:spPr>
          <a:xfrm>
            <a:off x="9445557" y="4382641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7219ABC1-2C78-9158-9AAD-6540BA57341A}"/>
              </a:ext>
            </a:extLst>
          </p:cNvPr>
          <p:cNvSpPr/>
          <p:nvPr/>
        </p:nvSpPr>
        <p:spPr>
          <a:xfrm>
            <a:off x="10807429" y="4382640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2AA07EA4-E06E-13A3-AAFC-EEA136136C7B}"/>
              </a:ext>
            </a:extLst>
          </p:cNvPr>
          <p:cNvSpPr/>
          <p:nvPr/>
        </p:nvSpPr>
        <p:spPr>
          <a:xfrm>
            <a:off x="9445557" y="4826555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5C1156F-EB7C-7035-87ED-90BC038BA5DD}"/>
              </a:ext>
            </a:extLst>
          </p:cNvPr>
          <p:cNvSpPr/>
          <p:nvPr/>
        </p:nvSpPr>
        <p:spPr>
          <a:xfrm>
            <a:off x="10807429" y="4826554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005B940-A8BC-2798-90AD-5707624182CF}"/>
              </a:ext>
            </a:extLst>
          </p:cNvPr>
          <p:cNvSpPr/>
          <p:nvPr/>
        </p:nvSpPr>
        <p:spPr>
          <a:xfrm>
            <a:off x="9445557" y="5925852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A9132C15-845D-CFBD-FDBC-02D4BF96CE05}"/>
              </a:ext>
            </a:extLst>
          </p:cNvPr>
          <p:cNvSpPr/>
          <p:nvPr/>
        </p:nvSpPr>
        <p:spPr>
          <a:xfrm>
            <a:off x="10807429" y="5925851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4213F22D-153E-BC94-5461-7037C529C9A3}"/>
              </a:ext>
            </a:extLst>
          </p:cNvPr>
          <p:cNvSpPr/>
          <p:nvPr/>
        </p:nvSpPr>
        <p:spPr>
          <a:xfrm>
            <a:off x="9445557" y="5698445"/>
            <a:ext cx="173150" cy="149267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89AD0D13-A224-726D-02D7-66A0384FD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B8BE9C-5C7D-1FB1-1C0F-850D7F3F2E1C}"/>
              </a:ext>
            </a:extLst>
          </p:cNvPr>
          <p:cNvSpPr txBox="1"/>
          <p:nvPr/>
        </p:nvSpPr>
        <p:spPr>
          <a:xfrm>
            <a:off x="10450934" y="1709675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0761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A8D732-75E0-E804-9897-367FADB3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E632C84-21E0-9093-F200-25BBAE4A002D}"/>
              </a:ext>
            </a:extLst>
          </p:cNvPr>
          <p:cNvSpPr/>
          <p:nvPr/>
        </p:nvSpPr>
        <p:spPr>
          <a:xfrm>
            <a:off x="739139" y="44169"/>
            <a:ext cx="11064238" cy="83099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5B84FD-6782-A05C-C4A9-6D0A84A13CA2}"/>
              </a:ext>
            </a:extLst>
          </p:cNvPr>
          <p:cNvSpPr txBox="1"/>
          <p:nvPr/>
        </p:nvSpPr>
        <p:spPr>
          <a:xfrm>
            <a:off x="1909162" y="76068"/>
            <a:ext cx="8739963" cy="72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 </a:t>
            </a: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ภาพรวมแผนงาน ผลผลิต/โครงการ จำแนกตามงบรายจ่าย 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sp>
        <p:nvSpPr>
          <p:cNvPr id="17" name="Title 13">
            <a:extLst>
              <a:ext uri="{FF2B5EF4-FFF2-40B4-BE49-F238E27FC236}">
                <a16:creationId xmlns:a16="http://schemas.microsoft.com/office/drawing/2014/main" id="{17DBACAA-92ED-4F87-AF60-A15DFB263065}"/>
              </a:ext>
            </a:extLst>
          </p:cNvPr>
          <p:cNvSpPr txBox="1">
            <a:spLocks/>
          </p:cNvSpPr>
          <p:nvPr/>
        </p:nvSpPr>
        <p:spPr>
          <a:xfrm>
            <a:off x="664923" y="2838140"/>
            <a:ext cx="6242979" cy="777411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400" b="1" u="sng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defRPr>
            </a:lvl1pPr>
          </a:lstStyle>
          <a:p>
            <a:endParaRPr lang="th-TH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7900D16-3AE4-AC28-79B9-B8E7915B1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00105"/>
              </p:ext>
            </p:extLst>
          </p:nvPr>
        </p:nvGraphicFramePr>
        <p:xfrm>
          <a:off x="754912" y="983701"/>
          <a:ext cx="11048465" cy="55011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76428">
                  <a:extLst>
                    <a:ext uri="{9D8B030D-6E8A-4147-A177-3AD203B41FA5}">
                      <a16:colId xmlns:a16="http://schemas.microsoft.com/office/drawing/2014/main" val="3392317867"/>
                    </a:ext>
                  </a:extLst>
                </a:gridCol>
                <a:gridCol w="575699">
                  <a:extLst>
                    <a:ext uri="{9D8B030D-6E8A-4147-A177-3AD203B41FA5}">
                      <a16:colId xmlns:a16="http://schemas.microsoft.com/office/drawing/2014/main" val="92934935"/>
                    </a:ext>
                  </a:extLst>
                </a:gridCol>
                <a:gridCol w="575699">
                  <a:extLst>
                    <a:ext uri="{9D8B030D-6E8A-4147-A177-3AD203B41FA5}">
                      <a16:colId xmlns:a16="http://schemas.microsoft.com/office/drawing/2014/main" val="193070010"/>
                    </a:ext>
                  </a:extLst>
                </a:gridCol>
                <a:gridCol w="582120">
                  <a:extLst>
                    <a:ext uri="{9D8B030D-6E8A-4147-A177-3AD203B41FA5}">
                      <a16:colId xmlns:a16="http://schemas.microsoft.com/office/drawing/2014/main" val="1056811806"/>
                    </a:ext>
                  </a:extLst>
                </a:gridCol>
                <a:gridCol w="582120">
                  <a:extLst>
                    <a:ext uri="{9D8B030D-6E8A-4147-A177-3AD203B41FA5}">
                      <a16:colId xmlns:a16="http://schemas.microsoft.com/office/drawing/2014/main" val="3435181397"/>
                    </a:ext>
                  </a:extLst>
                </a:gridCol>
                <a:gridCol w="456570">
                  <a:extLst>
                    <a:ext uri="{9D8B030D-6E8A-4147-A177-3AD203B41FA5}">
                      <a16:colId xmlns:a16="http://schemas.microsoft.com/office/drawing/2014/main" val="1438679490"/>
                    </a:ext>
                  </a:extLst>
                </a:gridCol>
                <a:gridCol w="548001">
                  <a:extLst>
                    <a:ext uri="{9D8B030D-6E8A-4147-A177-3AD203B41FA5}">
                      <a16:colId xmlns:a16="http://schemas.microsoft.com/office/drawing/2014/main" val="840136940"/>
                    </a:ext>
                  </a:extLst>
                </a:gridCol>
                <a:gridCol w="548001">
                  <a:extLst>
                    <a:ext uri="{9D8B030D-6E8A-4147-A177-3AD203B41FA5}">
                      <a16:colId xmlns:a16="http://schemas.microsoft.com/office/drawing/2014/main" val="3049411303"/>
                    </a:ext>
                  </a:extLst>
                </a:gridCol>
                <a:gridCol w="548001">
                  <a:extLst>
                    <a:ext uri="{9D8B030D-6E8A-4147-A177-3AD203B41FA5}">
                      <a16:colId xmlns:a16="http://schemas.microsoft.com/office/drawing/2014/main" val="1926849222"/>
                    </a:ext>
                  </a:extLst>
                </a:gridCol>
                <a:gridCol w="548001">
                  <a:extLst>
                    <a:ext uri="{9D8B030D-6E8A-4147-A177-3AD203B41FA5}">
                      <a16:colId xmlns:a16="http://schemas.microsoft.com/office/drawing/2014/main" val="1737503888"/>
                    </a:ext>
                  </a:extLst>
                </a:gridCol>
                <a:gridCol w="548001">
                  <a:extLst>
                    <a:ext uri="{9D8B030D-6E8A-4147-A177-3AD203B41FA5}">
                      <a16:colId xmlns:a16="http://schemas.microsoft.com/office/drawing/2014/main" val="2696384726"/>
                    </a:ext>
                  </a:extLst>
                </a:gridCol>
                <a:gridCol w="638808">
                  <a:extLst>
                    <a:ext uri="{9D8B030D-6E8A-4147-A177-3AD203B41FA5}">
                      <a16:colId xmlns:a16="http://schemas.microsoft.com/office/drawing/2014/main" val="2732051548"/>
                    </a:ext>
                  </a:extLst>
                </a:gridCol>
                <a:gridCol w="638808">
                  <a:extLst>
                    <a:ext uri="{9D8B030D-6E8A-4147-A177-3AD203B41FA5}">
                      <a16:colId xmlns:a16="http://schemas.microsoft.com/office/drawing/2014/main" val="364603521"/>
                    </a:ext>
                  </a:extLst>
                </a:gridCol>
                <a:gridCol w="547378">
                  <a:extLst>
                    <a:ext uri="{9D8B030D-6E8A-4147-A177-3AD203B41FA5}">
                      <a16:colId xmlns:a16="http://schemas.microsoft.com/office/drawing/2014/main" val="2094946531"/>
                    </a:ext>
                  </a:extLst>
                </a:gridCol>
                <a:gridCol w="548001">
                  <a:extLst>
                    <a:ext uri="{9D8B030D-6E8A-4147-A177-3AD203B41FA5}">
                      <a16:colId xmlns:a16="http://schemas.microsoft.com/office/drawing/2014/main" val="1990027690"/>
                    </a:ext>
                  </a:extLst>
                </a:gridCol>
                <a:gridCol w="547378">
                  <a:extLst>
                    <a:ext uri="{9D8B030D-6E8A-4147-A177-3AD203B41FA5}">
                      <a16:colId xmlns:a16="http://schemas.microsoft.com/office/drawing/2014/main" val="701665317"/>
                    </a:ext>
                  </a:extLst>
                </a:gridCol>
                <a:gridCol w="639451">
                  <a:extLst>
                    <a:ext uri="{9D8B030D-6E8A-4147-A177-3AD203B41FA5}">
                      <a16:colId xmlns:a16="http://schemas.microsoft.com/office/drawing/2014/main" val="3842649087"/>
                    </a:ext>
                  </a:extLst>
                </a:gridCol>
              </a:tblGrid>
              <a:tr h="150164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 – ผลผลิต/โครงการ 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(ทุกแผนงาน)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งบบุคลากร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งบดำเนินงาน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งบลงทุน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indent="-68580"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งบอุดหนุน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งบราย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จ่ายอื่น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รวมทั้งสิ้น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1580626"/>
                  </a:ext>
                </a:extLst>
              </a:tr>
              <a:tr h="3706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spc="-4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เงินเดือน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ค่าจ้างประจำ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ค่าจ้างชั่วคราว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spc="-2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ค่าตอบแทน พนักงานฯ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ค่าตอบ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แทน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ค่าใช้สอย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ค่าวัสดุ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ค่าสาธารณูปโภค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ค่าครุภัณฑ์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ที่ดินและสิ่งก่อสร้าง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204140"/>
                  </a:ext>
                </a:extLst>
              </a:tr>
              <a:tr h="2471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แผนงานยุทธศาสตร์ส่งเสริมความสัมพันธ์ระหว่างประเทศ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7.7236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7.7236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752660"/>
                  </a:ext>
                </a:extLst>
              </a:tr>
              <a:tr h="370692">
                <a:tc>
                  <a:txBody>
                    <a:bodyPr/>
                    <a:lstStyle/>
                    <a:p>
                      <a:pPr indent="111760">
                        <a:buNone/>
                      </a:pP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ผลผลิต/โครงการ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โครงการส่งเสริมความสัมพันธ์ระหว่างประเทศด้านการแข่งขันทางการค้า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7.7236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7.7236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2571807"/>
                  </a:ext>
                </a:extLst>
              </a:tr>
              <a:tr h="3706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แผนงานยุทธศาสตร์การส่งเสริมวิสาหกิจขนาดกลางและขนาดย่อมที่เข้มแข็งแข่งขันได้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57997"/>
                  </a:ext>
                </a:extLst>
              </a:tr>
              <a:tr h="617820">
                <a:tc>
                  <a:txBody>
                    <a:bodyPr/>
                    <a:lstStyle/>
                    <a:p>
                      <a:pPr indent="111760">
                        <a:buNone/>
                      </a:pP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ผลผลิต/โครงการ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โครงการพัฒนากฎหมายและกฎที่สร้างเสริมระบบนิเวศที่เอื้อต่อการดำเนินธุรกิจของผู้ประกอบการวิสาหกิจขนาดกลางและขนาดย่อมยุคใหม่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5.0149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625328"/>
                  </a:ext>
                </a:extLst>
              </a:tr>
              <a:tr h="3706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แผนงานยุทธศาสตร์พัฒนาบริการประชาชนและการพัฒนาประสิทธิภาพภาครัฐ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1817763"/>
                  </a:ext>
                </a:extLst>
              </a:tr>
              <a:tr h="494256">
                <a:tc>
                  <a:txBody>
                    <a:bodyPr/>
                    <a:lstStyle/>
                    <a:p>
                      <a:pPr indent="111760">
                        <a:buNone/>
                      </a:pP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ผลผลิต/โครงการ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โครงการพัฒนาการบริการและประสิทธิภาพในการกำกับดูแลการแข่งขันทางการค้า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415943"/>
                  </a:ext>
                </a:extLst>
              </a:tr>
              <a:tr h="24712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แผนงานยุทธศาสตร์พัฒนากฎหมายและกระบวนการยุติธรรม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15773"/>
                  </a:ext>
                </a:extLst>
              </a:tr>
              <a:tr h="247128">
                <a:tc>
                  <a:txBody>
                    <a:bodyPr/>
                    <a:lstStyle/>
                    <a:p>
                      <a:pPr indent="111760">
                        <a:buNone/>
                      </a:pP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ผลผลิต/โครงการ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โครงการส่งเสริมการแข่งขันที่เป็นธรรม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511737"/>
                  </a:ext>
                </a:extLst>
              </a:tr>
              <a:tr h="1235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แผนงานบูรณาการรัฐบาลดิจิทัล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9545111"/>
                  </a:ext>
                </a:extLst>
              </a:tr>
              <a:tr h="247128">
                <a:tc>
                  <a:txBody>
                    <a:bodyPr/>
                    <a:lstStyle/>
                    <a:p>
                      <a:pPr indent="111760">
                        <a:buNone/>
                      </a:pP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ผลผลิต/โครงการ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: </a:t>
                      </a:r>
                      <a:r>
                        <a:rPr lang="th-TH" sz="1200" b="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โครงการบูรณาการรัฐบาลดิจิทัล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12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  <a:endParaRPr lang="en-US" sz="12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3076427"/>
                  </a:ext>
                </a:extLst>
              </a:tr>
              <a:tr h="370692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</a:t>
                      </a: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แผนงานพื้นฐานด้านการปรับสมดุลและพัฒนาระบบการบริหารจัดการภาครัฐ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69.0170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69.0170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483024"/>
                  </a:ext>
                </a:extLst>
              </a:tr>
              <a:tr h="12356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12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แผนงานบุคลากรภาครัฐ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94.4208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en-US" sz="1200" b="1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th-TH" sz="12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94.4208</a:t>
                      </a:r>
                      <a:endParaRPr lang="en-US" sz="12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46336" marR="4633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857227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7645EF-8A3A-B156-8ADE-63E411397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0A4121-AA3C-CE9A-5054-14BE7EB816E7}"/>
              </a:ext>
            </a:extLst>
          </p:cNvPr>
          <p:cNvSpPr txBox="1"/>
          <p:nvPr/>
        </p:nvSpPr>
        <p:spPr>
          <a:xfrm>
            <a:off x="10431353" y="557337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20055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C644B9-EA78-8C29-6DCC-2F0088AA5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1191FAE-97A8-A14E-1526-67167102E66D}"/>
              </a:ext>
            </a:extLst>
          </p:cNvPr>
          <p:cNvSpPr/>
          <p:nvPr/>
        </p:nvSpPr>
        <p:spPr>
          <a:xfrm>
            <a:off x="266413" y="33536"/>
            <a:ext cx="11659173" cy="830997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B783E5-97A6-25B9-3246-66532255A603}"/>
              </a:ext>
            </a:extLst>
          </p:cNvPr>
          <p:cNvSpPr txBox="1"/>
          <p:nvPr/>
        </p:nvSpPr>
        <p:spPr>
          <a:xfrm>
            <a:off x="893435" y="0"/>
            <a:ext cx="10405130" cy="85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Calibri" panose="020F0502020204030204" pitchFamily="34" charset="0"/>
                <a:cs typeface="TH SarabunPSK" panose="020B0500040200020003" pitchFamily="34" charset="-34"/>
              </a:rPr>
              <a:t>โครงการสำคัญ ประจำปีงบประมาณ พ.ศ. 2569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Calibri" panose="020F0502020204030204" pitchFamily="34" charset="0"/>
              <a:cs typeface="TH SarabunPSK" panose="020B0500040200020003" pitchFamily="34" charset="-34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994BE12-6F4E-E2B3-1554-EBA6BDAC70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09582"/>
              </p:ext>
            </p:extLst>
          </p:nvPr>
        </p:nvGraphicFramePr>
        <p:xfrm>
          <a:off x="691116" y="1130235"/>
          <a:ext cx="11063768" cy="5212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96893">
                  <a:extLst>
                    <a:ext uri="{9D8B030D-6E8A-4147-A177-3AD203B41FA5}">
                      <a16:colId xmlns:a16="http://schemas.microsoft.com/office/drawing/2014/main" val="3764836007"/>
                    </a:ext>
                  </a:extLst>
                </a:gridCol>
                <a:gridCol w="1366875">
                  <a:extLst>
                    <a:ext uri="{9D8B030D-6E8A-4147-A177-3AD203B41FA5}">
                      <a16:colId xmlns:a16="http://schemas.microsoft.com/office/drawing/2014/main" val="262310330"/>
                    </a:ext>
                  </a:extLst>
                </a:gridCol>
              </a:tblGrid>
              <a:tr h="372291"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แผนงาน - ผลผลิต/โครงการ – กิจกรรม - ตัวชี้วัด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งบประมาณ 2569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761379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แผนงานพื้นฐานด้านการปรับสมดุลและพัฒนาระบบการบริหารจัดการภาครัฐ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69.0170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617850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ผลผลิต/โครงการ : การบริหารจัดการองค์กรและพัฒนาการกำกับดูแลการแข่งขันทางการค้า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69.0170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5533694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1 : การพัฒนากำกับดูแลการแข่งขันทางการค้า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20.6032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15800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2 : การบริหารจัดการองค์กร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48.4138</a:t>
                      </a:r>
                      <a:endParaRPr lang="en-US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354662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แผนงานบูรณาการรัฐบาลดิจิทัล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027639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ผลผลิต/โครงการ : โครงการบูรณาการรัฐบาลดิจิทัล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696004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: กิจกรรมพัฒนาดิจิทัล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13.6807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9768667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 แผนงานยุทธศาสตร์พัฒนาบริการประชาชนและการพัฒนาประสิทธิภาพภาครัฐ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5384353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ผลผลิต/โครงการ : โครงการพัฒนาการบริการและประสิทธิภาพในการกำกับดูแลการแข่งขันทางการค้า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6139991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: การพัฒนาการบริการและประสิทธิภาพในการกำกับดูแลการแข่งขันทางการค้า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9.6477</a:t>
                      </a:r>
                      <a:endParaRPr lang="th-TH" sz="16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3251121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 แผนงานยุทธศาสตร์พัฒนากฎหมายและกระบวนการยุติธรรม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9712695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ผลผลิต/โครงการ : โครงการส่งเสริมการแข่งขันที่เป็นธรรม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787674"/>
                  </a:ext>
                </a:extLst>
              </a:tr>
              <a:tr h="372291">
                <a:tc>
                  <a:txBody>
                    <a:bodyPr/>
                    <a:lstStyle/>
                    <a:p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กิจกรรม : การส่งเสริมการแข่งขันที่เป็นธรรม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6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7.7262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5798123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B13A632-8583-6BBE-D6A1-D77E2F72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B1F7E-F7B0-480A-A551-5FDF71C4AD2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C2C630-E437-311C-350B-30D59DA2D4CA}"/>
              </a:ext>
            </a:extLst>
          </p:cNvPr>
          <p:cNvSpPr txBox="1"/>
          <p:nvPr/>
        </p:nvSpPr>
        <p:spPr>
          <a:xfrm>
            <a:off x="10367089" y="812880"/>
            <a:ext cx="138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 </a:t>
            </a:r>
            <a:r>
              <a:rPr lang="en-US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ล้านบาท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6852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e7ce907c-5f8d-44fa-9705-690844242bf5">
      <Terms xmlns="http://schemas.microsoft.com/office/infopath/2007/PartnerControls"/>
    </lcf76f155ced4ddcb4097134ff3c332f>
    <_ip_UnifiedCompliancePolicyProperties xmlns="http://schemas.microsoft.com/sharepoint/v3" xsi:nil="true"/>
    <TaxCatchAll xmlns="a4d7a7b1-3634-4a54-9a9f-b06546db78a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เอกสาร" ma:contentTypeID="0x010100DDD7F338FC6D144AAD7645C9EB11D365" ma:contentTypeVersion="20" ma:contentTypeDescription="สร้างเอกสารใหม่" ma:contentTypeScope="" ma:versionID="7859ad265d0b30c97e92bf40d3dce998">
  <xsd:schema xmlns:xsd="http://www.w3.org/2001/XMLSchema" xmlns:xs="http://www.w3.org/2001/XMLSchema" xmlns:p="http://schemas.microsoft.com/office/2006/metadata/properties" xmlns:ns1="http://schemas.microsoft.com/sharepoint/v3" xmlns:ns2="e7ce907c-5f8d-44fa-9705-690844242bf5" xmlns:ns3="a4d7a7b1-3634-4a54-9a9f-b06546db78a4" targetNamespace="http://schemas.microsoft.com/office/2006/metadata/properties" ma:root="true" ma:fieldsID="0fc062b068887ea2df05842b7c323756" ns1:_="" ns2:_="" ns3:_="">
    <xsd:import namespace="http://schemas.microsoft.com/sharepoint/v3"/>
    <xsd:import namespace="e7ce907c-5f8d-44fa-9705-690844242bf5"/>
    <xsd:import namespace="a4d7a7b1-3634-4a54-9a9f-b06546db78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คุณสมบัตินโยบายการปฏิบัติตามกฎระเบียบแบบรวมเป็นหนึ่ง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การดำเนินการ UI นโยบายการปฏิบัติตามกฎระเบียบแบบรวมเป็นหนึ่ง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ce907c-5f8d-44fa-9705-690844242b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แท็กรูป" ma:readOnly="false" ma:fieldId="{5cf76f15-5ced-4ddc-b409-7134ff3c332f}" ma:taxonomyMulti="true" ma:sspId="ab2d6fa6-ecab-40e5-915e-dc7af13189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d7a7b1-3634-4a54-9a9f-b06546db78a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แชร์กับ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แชร์พร้อมกับรายละเอียด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a21894e-61c7-4812-af1f-0e2fcd9c69de}" ma:internalName="TaxCatchAll" ma:showField="CatchAllData" ma:web="a4d7a7b1-3634-4a54-9a9f-b06546db78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ชนิดเนื้อหา"/>
        <xsd:element ref="dc:title" minOccurs="0" maxOccurs="1" ma:index="4" ma:displayName="ชื่อเรื่อง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E41DE-88FD-4F8B-8A4A-01709C4519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79076B-2509-4F34-B8CB-2C74CE0106D7}">
  <ds:schemaRefs>
    <ds:schemaRef ds:uri="http://schemas.microsoft.com/office/2006/documentManagement/types"/>
    <ds:schemaRef ds:uri="http://purl.org/dc/dcmitype/"/>
    <ds:schemaRef ds:uri="a4d7a7b1-3634-4a54-9a9f-b06546db78a4"/>
    <ds:schemaRef ds:uri="http://www.w3.org/XML/1998/namespace"/>
    <ds:schemaRef ds:uri="http://purl.org/dc/terms/"/>
    <ds:schemaRef ds:uri="http://schemas.microsoft.com/sharepoint/v3"/>
    <ds:schemaRef ds:uri="http://purl.org/dc/elements/1.1/"/>
    <ds:schemaRef ds:uri="e7ce907c-5f8d-44fa-9705-690844242bf5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A4A960D-8801-4A68-98BB-935C56C366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7ce907c-5f8d-44fa-9705-690844242bf5"/>
    <ds:schemaRef ds:uri="a4d7a7b1-3634-4a54-9a9f-b06546db78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761eb208-1bff-4e37-9854-6b50f4205f83}" enabled="0" method="" siteId="{761eb208-1bff-4e37-9854-6b50f4205f8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3723</Words>
  <Application>Microsoft Office PowerPoint</Application>
  <PresentationFormat>Widescreen</PresentationFormat>
  <Paragraphs>747</Paragraphs>
  <Slides>19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Calibri Light</vt:lpstr>
      <vt:lpstr>Calibri</vt:lpstr>
      <vt:lpstr>Angsana New</vt:lpstr>
      <vt:lpstr>Arial</vt:lpstr>
      <vt:lpstr>DBHeavent-Cond</vt:lpstr>
      <vt:lpstr>DB Heavent</vt:lpstr>
      <vt:lpstr>TH SarabunPSK</vt:lpstr>
      <vt:lpstr>Aptos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Pattharabadin Sutthaphakdee</dc:creator>
  <cp:lastModifiedBy>Pattharabadin .s</cp:lastModifiedBy>
  <cp:revision>6</cp:revision>
  <cp:lastPrinted>2024-08-05T06:55:48Z</cp:lastPrinted>
  <dcterms:created xsi:type="dcterms:W3CDTF">2022-06-23T02:30:48Z</dcterms:created>
  <dcterms:modified xsi:type="dcterms:W3CDTF">2025-08-06T07:59:54Z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0x010100DDD7F338FC6D144AAD7645C9EB11D365</vt:lpwstr>
  </property>
  <property fmtid="{D5CDD505-2E9C-101B-9397-08002B2CF9AE}" pid="3" name="MediaServiceImageTags">
    <vt:lpwstr/>
  </property>
</Properties>
</file>