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66" y="9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433CC7BB-4DAB-F2B4-F6B4-D4516B46F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:a16="http://schemas.microsoft.com/office/drawing/2014/main" id="{18365A18-C401-40B0-C724-AD5ED02A1C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9E921B46-356C-9BFE-566A-DEB72DDBB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A016938F-2917-E8AA-FEAA-9526F5370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0CA8538-8629-C3BA-A05A-67D8802FE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4031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DF9B4502-15E8-AFD6-ADB2-9E0B8E96B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B4DDADE9-9562-D847-745B-012C76D19C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0F530DD-53C4-63B9-F3FC-01231F499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31BA776-2205-A9F4-7403-445F21ACC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F8319F51-D7E6-8932-4E69-6893A60FB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208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:a16="http://schemas.microsoft.com/office/drawing/2014/main" id="{CA96286E-72E4-A92E-7BA0-C81C9531B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:a16="http://schemas.microsoft.com/office/drawing/2014/main" id="{5F3912CC-0301-1CD5-A412-6EAF2633B9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BBBF12E-E5B4-B811-540E-D416AAC0D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1B4AB8DB-991E-005C-EEC1-9861D8358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9C524D9-0BCB-EFFA-38B5-79B50C6A3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383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2203A363-8E5A-5FC7-4439-C817D218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CF5023C-9E47-2D87-F13E-1632782948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E6CF0880-D2A9-EC40-3E07-D27A999D5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D7E5EB9-27FE-4916-1083-1A68CB493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0D771353-1AAD-5923-86E8-4B1A68D1C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218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3E34E926-DDE6-491A-FB83-1712186C6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3A5323B8-0C75-32D8-AA83-2645E04929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3CC5886D-36F6-2C8F-8411-219E4760E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381842EA-41AE-70D6-2708-6C38D7AC4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0FEF232-D9BE-9FC5-5174-1EC0C70C7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230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6FB24B9C-111E-BCF1-D4BC-73721961E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F6C32569-A33A-0B46-6A9E-B8784A8468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B9AE0C18-25F7-B02E-CC0A-DF85DEAE23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6134339C-B1AC-1D8B-F400-3518CF77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1A45583-F6B8-B92D-59EA-2786BB107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849D3D93-7DE4-5B29-524E-79E655CB6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2487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F1D9350F-1CA5-5B0A-A61D-1BD80B51A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2067CCE8-C0B6-B224-19EF-E32029F2DF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:a16="http://schemas.microsoft.com/office/drawing/2014/main" id="{D3016A0F-1E77-0128-8274-6EB134FC98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:a16="http://schemas.microsoft.com/office/drawing/2014/main" id="{5A612FBA-9FAB-99B1-3876-6175AC503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:a16="http://schemas.microsoft.com/office/drawing/2014/main" id="{D05FF973-BB9F-FADD-E776-BC4206435B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:a16="http://schemas.microsoft.com/office/drawing/2014/main" id="{63048A48-EBAB-F395-A8B2-4C00B4F6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:a16="http://schemas.microsoft.com/office/drawing/2014/main" id="{D7A53695-62A3-A567-9AC6-F6AF1BE1E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:a16="http://schemas.microsoft.com/office/drawing/2014/main" id="{87EE4ED3-27D9-CDB4-D911-758F2DC8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95124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8AD8E15-AB8A-BBD2-84C5-3C739227E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:a16="http://schemas.microsoft.com/office/drawing/2014/main" id="{C8B2B85E-0769-2A6D-9042-2D331A925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:a16="http://schemas.microsoft.com/office/drawing/2014/main" id="{75377BB2-CACA-CCA1-CD67-817F79AD8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:a16="http://schemas.microsoft.com/office/drawing/2014/main" id="{D8D124A4-54DE-E66C-56BF-53D4ECD9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4940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:a16="http://schemas.microsoft.com/office/drawing/2014/main" id="{AF287F62-C94E-5FA8-8952-6111C1082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:a16="http://schemas.microsoft.com/office/drawing/2014/main" id="{977503D1-76F6-89B3-CB3D-FCC3ECE0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3F6845C5-E5A2-E7AC-9729-A99A750D7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3038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52E1C4FB-CEDF-0391-E492-271666637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2BFDD6A4-2A76-6D64-4E1B-A3F89C935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3BF0150A-592C-4984-CFFE-1D6BAC661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4A7FB3C5-E49A-F1B2-49BC-4090AE6EF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B5389C20-36D9-4DF5-6CD9-F24757D3F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CC99FBBE-7600-285B-3B4D-BFE92D630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6219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626CA43-576A-4B8D-7235-A04CE0DB23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:a16="http://schemas.microsoft.com/office/drawing/2014/main" id="{FBF73141-20E9-E8CE-8E7C-7B8E0D5079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:a16="http://schemas.microsoft.com/office/drawing/2014/main" id="{878BDECB-3759-AAB8-1D6B-032A136D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:a16="http://schemas.microsoft.com/office/drawing/2014/main" id="{23A6D6A4-A217-876E-D504-D4D49712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:a16="http://schemas.microsoft.com/office/drawing/2014/main" id="{5AF62C13-8F7C-995D-F243-21B4351E9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:a16="http://schemas.microsoft.com/office/drawing/2014/main" id="{AFA48C36-77BC-F989-94D6-5E8517C61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64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:a16="http://schemas.microsoft.com/office/drawing/2014/main" id="{1C560A26-5140-F09D-5F95-167FF6787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:a16="http://schemas.microsoft.com/office/drawing/2014/main" id="{8D6D24E9-E363-AAF8-60EF-38FB28925B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C2D1CA05-2408-8FBB-FEC4-A5047E6E07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0663E-EFF5-4223-882A-1D86AB2DBC91}" type="datetimeFigureOut">
              <a:rPr lang="th-TH" smtClean="0"/>
              <a:t>06/08/68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638A3793-7DC7-B0F6-0ED0-CD4324D7DA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447E91EB-05FA-1742-A6A0-C5905C03A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E5CA0-3329-41B1-83A6-0BF562D5648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5522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0F16EC9-EA7D-F946-DED3-725599C72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692" y="0"/>
            <a:ext cx="99206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256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0592B4-838C-A184-0AF6-64D0F8AE0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20A34648-E0C6-660C-CABA-AD9EA1ADA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241" y="0"/>
            <a:ext cx="98955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27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E4BA7-CF0D-A8F9-CC5E-15E239D4C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C72B64A6-2E90-9571-6CCE-F3D1D2A16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24" y="32863"/>
            <a:ext cx="10040751" cy="679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3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750A4-FF3E-326E-0957-D62695A3B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99886304-98C1-D24B-F368-7571F9487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677" y="13811"/>
            <a:ext cx="10002646" cy="683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53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48E5A-7F63-0480-B449-158FAB56F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D1F9A5C8-E6A4-70C9-98E1-B09393069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641" y="0"/>
            <a:ext cx="97247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77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C5FB8-74A0-CD78-682B-9FFABB42C5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B91FFB01-7AAC-9165-AB2D-36B32E3AE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85" y="0"/>
            <a:ext cx="96786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B90CF-AB83-B264-A9B2-2B6957887D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60003A6-89C1-3C45-A0D4-679C953ED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6" y="0"/>
            <a:ext cx="9795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16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165A72-87E5-52A6-B556-01F05DF67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5D5C1C55-89CB-8F7D-E18F-748A9527B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966" y="18574"/>
            <a:ext cx="9974067" cy="682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382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04BF3-8206-E698-3233-F9D088118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18321C29-B20C-C67D-A66F-300133AC4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303" y="0"/>
            <a:ext cx="97533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13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7E8D0-4C70-8FE8-B46A-CB3428047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FA427331-45D9-C009-ECAA-0E325318E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84" y="0"/>
            <a:ext cx="9686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591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0E301-C477-D0FB-426A-1C0908942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7B352F1F-3866-801A-22D7-94B846352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54" y="0"/>
            <a:ext cx="978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0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9DB39-DD66-3BD1-DDAF-ABF8E7927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3C1A4D4E-3EBE-AEE4-EB7B-388283AC4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695" y="0"/>
            <a:ext cx="99226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332851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แบบจอกว้าง</PresentationFormat>
  <Paragraphs>0</Paragraphs>
  <Slides>12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คนิตดา ลิ้มปิยินทรากูล</dc:creator>
  <cp:lastModifiedBy>คนิตดา ลิ้มปิยินทรากูล</cp:lastModifiedBy>
  <cp:revision>2</cp:revision>
  <dcterms:created xsi:type="dcterms:W3CDTF">2025-08-04T04:43:39Z</dcterms:created>
  <dcterms:modified xsi:type="dcterms:W3CDTF">2025-08-06T09:22:29Z</dcterms:modified>
</cp:coreProperties>
</file>