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>
        <p:scale>
          <a:sx n="70" d="100"/>
          <a:sy n="70" d="100"/>
        </p:scale>
        <p:origin x="2112" y="-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8EF2C-8CF8-A6AD-7C9F-12FDE58630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8AE124-309E-69B5-DBA9-1315CABB78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F1EDCD-A3ED-7270-648A-B6D443E28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0066-3414-4A77-870A-9826517AF1B1}" type="datetimeFigureOut">
              <a:rPr lang="th-TH" smtClean="0"/>
              <a:t>14/07/68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5E6BAA-EFEA-68DE-CEE2-C6C676DF4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B13196-47D9-ABE6-1E92-216B00762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2F85D-B921-48C1-A14C-17937A905F4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28146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2CB38D-EC07-3A69-BC34-E0C056405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DCC491-E9B9-D1E3-AF02-C49AA9398D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A47DFB-2CB7-A21D-CBF5-6A654484E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0066-3414-4A77-870A-9826517AF1B1}" type="datetimeFigureOut">
              <a:rPr lang="th-TH" smtClean="0"/>
              <a:t>14/07/68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B0643C-8E5D-0812-2046-6F1F4CD9D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2A0EDE-A101-9A7C-ACFE-6D1D8B42B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2F85D-B921-48C1-A14C-17937A905F4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07138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843AECA-D207-5F31-5076-3957A77592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A294A1-3091-97A9-48B7-7F11183015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B2E1A0-F24D-F261-5D7E-4B0E799EF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0066-3414-4A77-870A-9826517AF1B1}" type="datetimeFigureOut">
              <a:rPr lang="th-TH" smtClean="0"/>
              <a:t>14/07/68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EFDC96-0AF1-40ED-5AD1-9840137C6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39B376-2A05-E639-AF53-F2C2055B9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2F85D-B921-48C1-A14C-17937A905F4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22279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FBE50-8D1F-B998-27FD-446E23BBC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50300E-D1E3-CB1C-3009-E4958FCB00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4DAC72-780E-D4B8-1B94-79F85E01A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0066-3414-4A77-870A-9826517AF1B1}" type="datetimeFigureOut">
              <a:rPr lang="th-TH" smtClean="0"/>
              <a:t>14/07/68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F3327A-854D-3573-61F3-7D57C93BE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95E1CE-5AF9-3C59-DD8F-9A3B3356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2F85D-B921-48C1-A14C-17937A905F4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11840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33034-48B0-C8F3-31B6-325242FE3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A59224-B563-66F3-44D9-DC6E063F07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C848F3-F766-E06C-0610-74C52EECC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0066-3414-4A77-870A-9826517AF1B1}" type="datetimeFigureOut">
              <a:rPr lang="th-TH" smtClean="0"/>
              <a:t>14/07/68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1A3A7C-81D4-F30B-AAD3-D71247772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77FFC5-FF71-B65A-A3AE-8B79C81F7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2F85D-B921-48C1-A14C-17937A905F4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75417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AAE68-4495-2A7D-6D58-90165F76A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A1B2B1-8D44-8C85-2B68-EA02F3D81D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E9A961-F6B0-ABBC-DD43-E63430FB94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84F0DF-7839-6279-6388-B54C9C5CB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0066-3414-4A77-870A-9826517AF1B1}" type="datetimeFigureOut">
              <a:rPr lang="th-TH" smtClean="0"/>
              <a:t>14/07/68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E1B023-D0D6-2BA5-354C-79DAF9BB6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DBA871-1C44-24EA-615E-0F2EF657E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2F85D-B921-48C1-A14C-17937A905F4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59560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792E9-9FE3-C54E-E377-D05B53FD2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8E0438-23E4-AE0A-783D-93F8C1A6B1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138282-E5B8-7587-CD2E-1FD566D665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AEFBDA-C6BA-7273-4036-76C979FEAF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F3C8C3-7EB2-B73B-525D-80E4ECD49A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E3181B-BFA2-97C4-2160-320C34A92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0066-3414-4A77-870A-9826517AF1B1}" type="datetimeFigureOut">
              <a:rPr lang="th-TH" smtClean="0"/>
              <a:t>14/07/68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CB67A8-884C-3E59-2D09-8DA11CE92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B7591B-C161-1EA1-C7EE-FB1FE3BED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2F85D-B921-48C1-A14C-17937A905F4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24181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B6F3D8-6F78-1232-6BB0-ECC09BFD0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7D27FC8-903C-9F20-AB32-488281BFF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0066-3414-4A77-870A-9826517AF1B1}" type="datetimeFigureOut">
              <a:rPr lang="th-TH" smtClean="0"/>
              <a:t>14/07/68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797943-0340-D5F1-76B6-9C3254ABB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93D5EB-448A-F78A-19D4-98810EB0C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2F85D-B921-48C1-A14C-17937A905F4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98420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FEFBB7-5BB5-C948-805D-B9FCF4120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0066-3414-4A77-870A-9826517AF1B1}" type="datetimeFigureOut">
              <a:rPr lang="th-TH" smtClean="0"/>
              <a:t>14/07/68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A0E4FF0-26EC-120F-98C0-1849C6289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C56487-1D3F-D2F8-A7A2-7B4BFEA24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2F85D-B921-48C1-A14C-17937A905F4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80363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B1375-5AEB-8272-FEAC-CA3EFB886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57969F-0EF3-5FF0-8E37-1956442496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1F633B-5FB3-FAF0-79B3-379D41B92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3BDAAA-4438-D017-0828-CD244BDDB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0066-3414-4A77-870A-9826517AF1B1}" type="datetimeFigureOut">
              <a:rPr lang="th-TH" smtClean="0"/>
              <a:t>14/07/68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9FBFD4-9D72-FF33-AC46-EE688BCBB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673715-BBE7-15F1-0D5E-A2F5A7990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2F85D-B921-48C1-A14C-17937A905F4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2433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E19D33-5EDF-1B72-6E2D-C981ACA42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7E86DCF-B0E8-C982-6E35-13027C0482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CE3584-DA93-2132-3D48-24FE70BF84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CB3DB4-56E6-F1F5-4E49-03B0B9A39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0066-3414-4A77-870A-9826517AF1B1}" type="datetimeFigureOut">
              <a:rPr lang="th-TH" smtClean="0"/>
              <a:t>14/07/68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66BDA3-CE83-E096-71FF-2AF37CAC2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052201-1E3A-F0E7-EF05-C06ABB3F8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2F85D-B921-48C1-A14C-17937A905F4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92571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DD2B2C-9E52-6611-C2D7-8D4F295B7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59E7D1-D386-2812-C955-7DD6C46037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F8EC70-6965-DD7A-4870-6CE823C656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F0066-3414-4A77-870A-9826517AF1B1}" type="datetimeFigureOut">
              <a:rPr lang="th-TH" smtClean="0"/>
              <a:t>14/07/68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552469-32D3-356F-C7C2-292FDD100B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0B1548-DE54-916E-F83A-9AAC9CFDA3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2F85D-B921-48C1-A14C-17937A905F4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16630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6F882E2-3974-97EB-A4E9-EB6FD2ADE2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0586" y="0"/>
            <a:ext cx="97508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154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6FDA845-48C1-867F-0ECE-915622F009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246" y="0"/>
            <a:ext cx="96955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620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9583698-CC7E-EBC1-92CA-BAB8A404D4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0"/>
            <a:ext cx="9715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942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FC88EE5-A76A-F99C-FABC-686A93F5DF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507" y="0"/>
            <a:ext cx="97709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054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4504C2-9BC2-8E88-0F54-0126C3F2F9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790" y="0"/>
            <a:ext cx="97224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747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76D374-4694-2F63-FEF8-6593CEC19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792" y="0"/>
            <a:ext cx="97864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370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9CB7F38-1938-96FA-171A-7910B0FD41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649" y="0"/>
            <a:ext cx="9744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16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5E2B65-6AAC-7F4F-0FFE-53174F6599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942" y="0"/>
            <a:ext cx="97141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120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466E1C0-647F-893D-8E77-74C4E19FB3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898" y="0"/>
            <a:ext cx="97342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6923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0C11F81-5CFF-E13D-2BA8-31CB6392DF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437" y="0"/>
            <a:ext cx="98211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5173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AA71A18-B03C-80E7-42F8-04A1073B7B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830" y="0"/>
            <a:ext cx="97543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4438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อมรรัตน์ กองรักษเวช</dc:creator>
  <cp:lastModifiedBy>อมรรัตน์ กองรักษเวช</cp:lastModifiedBy>
  <cp:revision>2</cp:revision>
  <dcterms:created xsi:type="dcterms:W3CDTF">2025-07-14T07:17:55Z</dcterms:created>
  <dcterms:modified xsi:type="dcterms:W3CDTF">2025-07-14T07:30:34Z</dcterms:modified>
</cp:coreProperties>
</file>