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>
        <p:scale>
          <a:sx n="80" d="100"/>
          <a:sy n="80" d="100"/>
        </p:scale>
        <p:origin x="1794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D5510-8D35-5A0C-57BE-AF294D3A93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5B6C105-C61C-7826-38EE-DA3B06B26A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44F4D-BD93-2C6E-199C-2221528D2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5B7516-9BF7-C1D5-2778-4046E6367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797BF6-D1D6-2B37-1ACB-B54C72AE4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1950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34CDC-A658-5095-50FA-20073813E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F7AEA-2374-6C72-AD79-C0FF8C7FB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6477D-CED0-D11B-CB8C-9B705C4E2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5EBB5-ADDF-8BD6-F64D-1C5433A99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289152-EC79-387A-1354-CE9D73FF6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6462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303849-3854-F9E5-6366-184927DBE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2D1D50-D61D-8A85-E392-B06E103A49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1DCA8-AB2F-164A-697C-0632C2953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A42F5-C94A-5280-351D-0BA52AF1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891B5-4741-35DC-494C-AA04B8A3E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90340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31E7F-F9C0-EC76-CD31-E80FE720B2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C160A-6C4A-2165-C045-B1E3AEC23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1E8E70-65D7-9DB3-749D-2C555631E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6F288-B215-BBEA-C088-2C15DEB6F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41BB6-0AA0-1AC4-E656-65C43E5C5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743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2C406-7ADB-E6FF-F80B-BD9826AB7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45655-22D8-812D-8F60-BF4EE8164C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304C1F-6A19-F13D-7868-127C29539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8C8EF6-0510-567D-07B6-960AD7E02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11150-7B66-9611-3E66-0828CD0F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0078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7C843-8885-FC41-32FA-3F382480B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1900F-157D-21C2-A7D2-20C83BF098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0537AC-04A6-D7D3-FCC2-43A2F5A0A6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8E9452-8FB0-C095-D1A4-EEEDD75F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F9082D-FEF1-C210-4353-BB66DC8AF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2F27B3-2054-7DA8-C861-354079193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60855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EA3CF3-781A-1E78-3FC5-809A687663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06C58B-5860-B981-79B5-79D07AB31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3E45D8-725D-B56A-F9D8-FACB0C7F76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32DE23-D433-CBF8-B3E1-0EF058E1CA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5D459A-1F64-AB85-A35B-EA6EBCEF0D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EB1520-8E69-C6D8-5D0C-7C6696E2A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E5109B-CF13-C714-22EE-A2D288D52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6E9146-8FE5-6D69-C0C5-CD40BDB22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6826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4BD30-72DB-59BB-AD31-D42AB9275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9880D3-B293-E406-4EA8-7C95057BE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31BB8D-5896-B040-6979-CBBD9DB5A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1075D4-F396-BF5E-5135-198DD0EE7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7669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1E36C49-39F1-92CD-C26A-DF8DFC786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532AD4-EBB0-6AEB-D4FF-D4B6CB220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FCBCBB-7AFA-CBA3-EF0C-0EDB54B17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88500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D0B93-D0F3-78CD-63B3-8C3709C49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133B59-DD99-9F3D-E035-B89615D352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D19929-E79D-B490-F4D7-3E3B90608D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3C6B4C-C4B7-D3BF-7BE7-7E3C70BDC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D18996-3A66-7911-ACE3-FDA3E314A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17D0FB-6981-43BF-E002-0E9E9E1DF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4885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F4902-3138-1682-78A8-967548EB3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C8660C-CE4A-BE27-8293-6E236A9D20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42B74E-6E90-1FFE-9A96-C0A4E1D1E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262E94-9A4C-EC34-C996-F41848008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152A61-EC84-8550-F586-37A33905F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37577-BDF5-BBBD-7EC4-74F154936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50312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5253BD-188B-BDDA-310C-B9B021770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6FF7D0-3E3F-2CD9-18DA-11EE12859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388BC7-2C0D-C78F-F62F-798C4F2CB5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D4A05D-35A0-4076-89AB-19C4E1C90F53}" type="datetimeFigureOut">
              <a:rPr lang="th-TH" smtClean="0"/>
              <a:t>30/06/68</a:t>
            </a:fld>
            <a:endParaRPr lang="th-T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C1247-0387-B54F-8499-3ED4F11636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BEF43-B5D8-B085-FB91-283F8764A2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01B8E-72F9-4C4C-90BF-CDCE6E07FC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11169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08C0EA-11AC-B548-CC25-45F92337D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362" y="0"/>
            <a:ext cx="97732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792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B98E39-4A01-1689-835B-590CBA833E88}"/>
              </a:ext>
            </a:extLst>
          </p:cNvPr>
          <p:cNvSpPr txBox="1"/>
          <p:nvPr/>
        </p:nvSpPr>
        <p:spPr>
          <a:xfrm>
            <a:off x="1033272" y="2105561"/>
            <a:ext cx="10351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บริษัท โทรคมนาคมแห่งชาติ จำกัด (มหาชน)</a:t>
            </a:r>
          </a:p>
          <a:p>
            <a:pPr algn="ctr"/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ไม่ได้รับจัดสรรงบประมาณ ในปีงบประมาณ พ.ศ. 2568</a:t>
            </a:r>
          </a:p>
        </p:txBody>
      </p:sp>
    </p:spTree>
    <p:extLst>
      <p:ext uri="{BB962C8B-B14F-4D97-AF65-F5344CB8AC3E}">
        <p14:creationId xmlns:p14="http://schemas.microsoft.com/office/powerpoint/2010/main" val="2605229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992521B-3C0A-654E-CBB0-EB29CB6D5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055" y="0"/>
            <a:ext cx="98138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73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ED1E11-F4C4-046E-74E0-0DA199C19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488" y="0"/>
            <a:ext cx="9739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9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E04710-0A76-F49E-1A0C-77654FECB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621" y="0"/>
            <a:ext cx="98247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208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9F5F2B-2035-1ED1-6F84-9E3EB9A5E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830" y="0"/>
            <a:ext cx="97543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0968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56A2A47-4EB4-15E5-26CD-E9F2498F1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76" y="0"/>
            <a:ext cx="976364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872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5D1180-ED24-FE4D-1464-F18EEBC8F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237" y="0"/>
            <a:ext cx="97495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827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35A193-EEDD-B00A-2BEC-7C53762DA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570" y="0"/>
            <a:ext cx="973286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67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083B00-9024-4A7B-A1D1-4606AFAA8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225" y="0"/>
            <a:ext cx="97875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15</Words>
  <Application>Microsoft Office PowerPoint</Application>
  <PresentationFormat>Widescreen</PresentationFormat>
  <Paragraphs>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TH SarabunPSK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อมรรัตน์ กองรักษเวช</dc:creator>
  <cp:lastModifiedBy>อมรรัตน์ กองรักษเวช</cp:lastModifiedBy>
  <cp:revision>1</cp:revision>
  <dcterms:created xsi:type="dcterms:W3CDTF">2025-06-30T04:38:26Z</dcterms:created>
  <dcterms:modified xsi:type="dcterms:W3CDTF">2025-06-30T05:04:17Z</dcterms:modified>
</cp:coreProperties>
</file>