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79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9C36C-D91E-F401-8A4E-B9EFBBDDB5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470F5-2AD4-C8BB-4C28-639548A77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3824A-9D7D-0BE2-CA40-38885DD1A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A77FD-1287-6852-85BC-B1913341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A3A86-8293-4113-17C0-F8A3828C1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491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44DDE-3880-A432-2243-386669EB6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15B56-4F05-F0E7-41C1-48E381D7B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DC242-24AC-B5A0-E221-B5171B7A5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A981B-8131-066E-461C-A8343CEC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27359-3D88-5DB6-D3BF-2697517CA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534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852286-DC53-9840-4736-C33150B7F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7BFE1-3527-0C32-2070-3F9656CE4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6F48F-BF7D-6DEE-18EC-B0105AF6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077E2-A920-E728-ADE7-DF0B82187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2314E-BBAB-50D1-BCB6-221EE5ED0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49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F6E90-70A8-49AA-1AFD-4B981D4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29518-0730-5237-20A2-7A01D39B2A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A5DA6-4851-4AA0-78B8-68B22FB05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7AD51-83FF-3D56-F7E9-92503B0D9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4727F-45C2-46B6-87EA-13356912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12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8FFC-C9F8-F599-FBD5-FA9821A85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5EA39-9ACF-282C-98FB-A4E642450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BC025-0034-CBB4-0736-498DEC676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C669B0-0478-1215-C548-85D6450E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0693B-65B0-63B7-1FE0-B1B1AA39D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2430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68C7D-3460-B40A-6839-07737D8C4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B221D-D601-FA00-C081-CCA683AC8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A0E48-6B45-AB15-E2E5-D066D8389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0F98A-44E6-776B-E427-44FE09BB8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78827-584F-5EC5-7BF4-73C0115DF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111C3-7EA4-1042-E804-C1933F2D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6733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1DB47-262F-B072-ECA1-2F4B7A6C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9DE11-74F5-DE9F-A27B-1F02BCFA1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E8D459-C266-C221-7D8C-F5C4AD34C8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D7A66-9706-7D0C-9951-9A43E6B3E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062A6-2A1F-F5BB-1B87-6DD071B4E3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9F6C1C-0D1C-16F0-3A00-D68A398D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3163F4-6C98-ACC9-3AA8-429B28A5A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C3E272-40AD-A597-BB0E-E5393CBC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629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B156E-736A-E16D-F406-4F365488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5ADD22-9860-CEEF-86AB-91CDA87B8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D278D-FAE3-D0F0-7E78-963C8961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76AAB-25F7-7908-BD1A-B8CB6569C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090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8393BE-E416-2218-30C3-2F76C4B5B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687BA8-FC99-72B9-0D50-022EC5A1F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0FC0B-E8C5-68C4-DA88-4D4FE2F7D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258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86B29-7994-EC2F-44EE-EE43D564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5B4BA-F915-F72D-03AC-724FBA925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F5C653-CB7F-65D9-70D2-ADB464ABC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DF422-4DDD-F5E8-9BCB-46192DABA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C2794-9483-E0AB-81E9-B0E2B430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76E1E-DCF3-5E69-190C-AB59450F9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725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1EFC8-69BA-7596-1545-C102CE544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DE5970-1260-C359-15B8-C4F9D69960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66158-B04C-17E9-0028-73B156D96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BC7FC-A95C-C0E4-9208-1FC79B66F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48CD1-4574-F2F0-0D21-F73F10CF5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F381E-585B-52AD-EDED-CC26999D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837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7BBDDA-C71D-992D-F3E4-AE422C77D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AFEF3-033B-661E-97C5-A1CDD15AE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1735F-6AB5-370D-B1DE-77D205516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CF788-F1B0-EEA9-DEAC-414BFABDC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4D2B5-A823-9CCF-5A27-4C427658F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81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D6B674-E0C3-5B98-7A75-6B50963ED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910" y="0"/>
            <a:ext cx="9802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7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92FE35-A73B-ABF3-C8E8-8AE5BDAF1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516" y="0"/>
            <a:ext cx="9838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99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3E4DEA-6FA7-1900-2D30-303218846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132" y="0"/>
            <a:ext cx="9775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19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9BDA2-B464-F5FA-D853-15DA0512B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871" y="0"/>
            <a:ext cx="98262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17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CD630D-9DD8-B2F2-BA44-20552CB628BA}"/>
              </a:ext>
            </a:extLst>
          </p:cNvPr>
          <p:cNvSpPr txBox="1"/>
          <p:nvPr/>
        </p:nvSpPr>
        <p:spPr>
          <a:xfrm>
            <a:off x="1033272" y="2105561"/>
            <a:ext cx="10351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ธนาคารพัฒนาวิสาหกิจขนาดกลางและขนาดย่อมแห่งประเทศไทย</a:t>
            </a:r>
          </a:p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ไม่ได้รับจัดสรรงบประมาณ ในปีงบประมาณ พ.ศ. 2568</a:t>
            </a:r>
          </a:p>
        </p:txBody>
      </p:sp>
    </p:spTree>
    <p:extLst>
      <p:ext uri="{BB962C8B-B14F-4D97-AF65-F5344CB8AC3E}">
        <p14:creationId xmlns:p14="http://schemas.microsoft.com/office/powerpoint/2010/main" val="3481356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3C37DC-30F1-5330-2B0C-881CCD43B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677" y="0"/>
            <a:ext cx="97806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63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1754D2-E2DD-F2F4-9834-3AB3D0F6D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372" y="0"/>
            <a:ext cx="9783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63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B2A71C-DF10-0FBA-F9DB-6859C7C15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696" y="0"/>
            <a:ext cx="9794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3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9713CC-D1BB-AB02-DC29-1D546126D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545" y="0"/>
            <a:ext cx="98289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1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41F85E-B966-1927-0F4D-90F9EA6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09" y="0"/>
            <a:ext cx="9850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17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19</Words>
  <Application>Microsoft Office PowerPoint</Application>
  <PresentationFormat>Widescreen</PresentationFormat>
  <Paragraphs>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9</cp:revision>
  <cp:lastPrinted>2025-06-20T05:05:53Z</cp:lastPrinted>
  <dcterms:created xsi:type="dcterms:W3CDTF">2025-06-19T02:44:43Z</dcterms:created>
  <dcterms:modified xsi:type="dcterms:W3CDTF">2025-06-23T04:31:46Z</dcterms:modified>
</cp:coreProperties>
</file>