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536" y="-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994E55-AFF4-45B0-BD8B-BC2F1EA699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602E64-1365-4B7A-A11E-7F90226AF7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9B38B-FBEF-4112-8A2E-1D72DD83B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BFE3C-C755-4593-9F5A-2E8041161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89FE2B-E26E-4610-9820-52D515008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175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1DFB7-A6AB-4DBB-AF3A-2F5C1A5831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53097F-4537-457D-A977-DF650A5144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BFF1E6-9CFF-4568-BE96-1A53FDDEB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91AC5-079F-48AA-B621-33F8BF1F1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F440D9-02CD-4C80-8701-BDE72CDE6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31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BDA34C-839C-41A3-B21A-8495E14DBC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9F520D-CDCE-4F2E-BCC3-E6A1E930B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B66FE4-184F-41AC-8722-1D254EEAC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82AA2D-1969-459D-8882-4230F9EF8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4C067-E69B-4DF9-92AD-E834F3AB0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214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0D7C-97D3-42EA-AC7E-B3A6FE384F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6C971-9D3A-403A-9339-ED4750315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AB3F84-C669-4CC7-B1FF-A62041C8F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D8E7ED-CF6F-48C1-ADB2-13A1A1F70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DE8C72-973C-4CED-AD9F-FBD401DF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62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B43171-C9AA-423F-966E-54C85C1EC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3EFCA-B788-4869-A1B8-A774CC21EC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1C122-6AD0-4792-B60D-E01A070C7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5A3940-F7BA-45D1-9F84-ABF44CE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5BEB7-6CD7-4B2F-8213-037F026A8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57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8613D-B336-42C6-98E9-ED9A3C94D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37088D-25F9-4B62-8BA3-A793830A3E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E0B6B4-0136-4AAB-ABCC-D88DD224C5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A289D-2FB7-44CA-A6C8-DDF40D4F5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5E3911-77A4-457E-A1DC-F3543A05A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07FAC-41A1-4C98-939C-4B9AE1A4C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67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9E1FB3-6008-4FEA-8F97-E4FCC0D02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23B7B-E537-40E0-BFC9-CCA5E671EE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5ABF85-3F86-48EE-AA76-863D6E54B2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870846E-B7A4-4E44-8F21-6343EC973C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179F88-3D9E-47CC-B6F3-48C6ED1718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7DEB7E-271F-4E9F-B48A-A87C64D48A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709902-37E3-4951-A4AF-9C1C079AD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B636E7-A3FD-4231-9EB8-6CF79C8DC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11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60C06-7116-4E97-9020-57D3FC52C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69C1D8-6F0B-4650-AAC5-914252B80B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4EDD4D-1B30-45BC-B34E-BF84D3AC0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6D125E-1C27-4FFB-B2D2-8C5BD90CE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74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3856A4-5B2D-4BEA-86CE-AF4D5D046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3302C3-83DF-4A3C-B89E-B35F3E809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97B71F-E1BA-4D53-85D8-9DBDB460D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97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47664-6448-410E-A5F5-9F612EC4D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E0CDF-F0E0-49F5-B671-A57A5C4EC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DE9434-9EEC-47CD-A3DD-DF25910FB3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7812A-175E-4EFA-A4AE-740E8A04C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1EDE7-EF94-4978-9AD2-03E95C951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BB8721-58A0-440A-8ABB-BEF9ABECC2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960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F5E24-9A5C-42FA-A379-721690F1F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9FBAD1-3210-4D2F-AB9D-70F4052729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5A0C64-D4CA-4040-BD37-7DC7CD7A7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082A57-E301-461B-A12C-D34544040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94DBDD-13AA-4A3B-B575-A82F8AC94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4E415F-B825-4659-892A-5222FBAE9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48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FEA2CE-B455-44FE-81A2-DFF3580D1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D8E3CB-CB94-4049-AFF4-D50062662E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044C6-E1DE-42FC-B5E8-259CBF4581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351FC-3728-4D6E-84BD-EFFF7B9BFA23}" type="datetimeFigureOut">
              <a:rPr lang="en-US" smtClean="0"/>
              <a:t>8/17/2025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A2CFB4-869D-411D-92B1-E7656FE496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7EB1C-7387-4A77-BF8D-6DAE9867A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BE43C-EA9E-4DDA-9B7F-41F13B8A80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128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74B1BD-7554-4622-A23E-773D69377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493776"/>
            <a:ext cx="10195560" cy="577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626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A59B237-CE96-482E-8FED-E1778EB0F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576" y="292608"/>
            <a:ext cx="10506455" cy="600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338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C6475E-E06A-45BF-A31D-D69466236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424" y="530352"/>
            <a:ext cx="10186416" cy="573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431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A4A65C-81EC-4D44-AF0C-596BBAB96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112" y="585216"/>
            <a:ext cx="10232136" cy="5641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210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88D266-4180-4A6E-9B27-00ADE8285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704" y="502920"/>
            <a:ext cx="10168128" cy="576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489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A96CB2-800D-4B9B-99E4-0F0EF6417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136" y="530352"/>
            <a:ext cx="10204704" cy="587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9710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7CF306-CB4D-4AA1-A4E5-2EC4D9E25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832" y="658368"/>
            <a:ext cx="10707624" cy="568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75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103D5E-1FDC-44C3-A5C8-C720D715A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566928"/>
            <a:ext cx="10744200" cy="579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082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GFMIS</dc:creator>
  <cp:lastModifiedBy>GFMIS</cp:lastModifiedBy>
  <cp:revision>2</cp:revision>
  <dcterms:created xsi:type="dcterms:W3CDTF">2025-08-17T03:10:33Z</dcterms:created>
  <dcterms:modified xsi:type="dcterms:W3CDTF">2025-08-17T03:16:03Z</dcterms:modified>
</cp:coreProperties>
</file>